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2E75B6"/>
    <a:srgbClr val="1F4E79"/>
    <a:srgbClr val="2E4098"/>
    <a:srgbClr val="2D819F"/>
    <a:srgbClr val="4472C4"/>
    <a:srgbClr val="498514"/>
    <a:srgbClr val="3F50AF"/>
    <a:srgbClr val="606DBA"/>
    <a:srgbClr val="BF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22A0B0-EA8F-4559-962E-2A7D87958CA9}" v="50" dt="2022-08-16T07:54:24.2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9" d="100"/>
          <a:sy n="19" d="100"/>
        </p:scale>
        <p:origin x="267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tan Ben-haim" userId="0045941a-0108-448c-9439-dff9afbe69ed" providerId="ADAL" clId="{6822A0B0-EA8F-4559-962E-2A7D87958CA9}"/>
    <pc:docChg chg="undo custSel addSld modSld">
      <pc:chgData name="Eitan Ben-haim" userId="0045941a-0108-448c-9439-dff9afbe69ed" providerId="ADAL" clId="{6822A0B0-EA8F-4559-962E-2A7D87958CA9}" dt="2022-08-16T07:57:06.468" v="989" actId="478"/>
      <pc:docMkLst>
        <pc:docMk/>
      </pc:docMkLst>
      <pc:sldChg chg="addSp delSp modSp mod">
        <pc:chgData name="Eitan Ben-haim" userId="0045941a-0108-448c-9439-dff9afbe69ed" providerId="ADAL" clId="{6822A0B0-EA8F-4559-962E-2A7D87958CA9}" dt="2022-08-14T11:01:46.901" v="512" actId="1076"/>
        <pc:sldMkLst>
          <pc:docMk/>
          <pc:sldMk cId="3803699602" sldId="256"/>
        </pc:sldMkLst>
        <pc:spChg chg="mod">
          <ac:chgData name="Eitan Ben-haim" userId="0045941a-0108-448c-9439-dff9afbe69ed" providerId="ADAL" clId="{6822A0B0-EA8F-4559-962E-2A7D87958CA9}" dt="2022-08-14T08:03:36.023" v="217" actId="1076"/>
          <ac:spMkLst>
            <pc:docMk/>
            <pc:sldMk cId="3803699602" sldId="256"/>
            <ac:spMk id="6" creationId="{9882D66A-5ADF-418B-216E-6B344C86F445}"/>
          </ac:spMkLst>
        </pc:spChg>
        <pc:spChg chg="mod">
          <ac:chgData name="Eitan Ben-haim" userId="0045941a-0108-448c-9439-dff9afbe69ed" providerId="ADAL" clId="{6822A0B0-EA8F-4559-962E-2A7D87958CA9}" dt="2022-08-14T08:02:37.886" v="174" actId="1076"/>
          <ac:spMkLst>
            <pc:docMk/>
            <pc:sldMk cId="3803699602" sldId="256"/>
            <ac:spMk id="8" creationId="{F15CA879-809C-D9F9-5265-C25C6D159948}"/>
          </ac:spMkLst>
        </pc:spChg>
        <pc:spChg chg="mod">
          <ac:chgData name="Eitan Ben-haim" userId="0045941a-0108-448c-9439-dff9afbe69ed" providerId="ADAL" clId="{6822A0B0-EA8F-4559-962E-2A7D87958CA9}" dt="2022-08-14T08:04:54.622" v="226" actId="6549"/>
          <ac:spMkLst>
            <pc:docMk/>
            <pc:sldMk cId="3803699602" sldId="256"/>
            <ac:spMk id="9" creationId="{9CB24F34-CCE7-8FAA-F63C-F23BC4D049A1}"/>
          </ac:spMkLst>
        </pc:spChg>
        <pc:spChg chg="mod">
          <ac:chgData name="Eitan Ben-haim" userId="0045941a-0108-448c-9439-dff9afbe69ed" providerId="ADAL" clId="{6822A0B0-EA8F-4559-962E-2A7D87958CA9}" dt="2022-08-14T08:04:25.431" v="223" actId="255"/>
          <ac:spMkLst>
            <pc:docMk/>
            <pc:sldMk cId="3803699602" sldId="256"/>
            <ac:spMk id="12" creationId="{926E7F2D-4DC8-AD75-CE71-A75006DE46F5}"/>
          </ac:spMkLst>
        </pc:spChg>
        <pc:spChg chg="mod">
          <ac:chgData name="Eitan Ben-haim" userId="0045941a-0108-448c-9439-dff9afbe69ed" providerId="ADAL" clId="{6822A0B0-EA8F-4559-962E-2A7D87958CA9}" dt="2022-08-14T08:04:25.431" v="223" actId="255"/>
          <ac:spMkLst>
            <pc:docMk/>
            <pc:sldMk cId="3803699602" sldId="256"/>
            <ac:spMk id="13" creationId="{9BDC58D0-73B9-2829-DE99-AFCE11AEECC9}"/>
          </ac:spMkLst>
        </pc:spChg>
        <pc:spChg chg="mod">
          <ac:chgData name="Eitan Ben-haim" userId="0045941a-0108-448c-9439-dff9afbe69ed" providerId="ADAL" clId="{6822A0B0-EA8F-4559-962E-2A7D87958CA9}" dt="2022-08-14T08:04:25.431" v="223" actId="255"/>
          <ac:spMkLst>
            <pc:docMk/>
            <pc:sldMk cId="3803699602" sldId="256"/>
            <ac:spMk id="15" creationId="{67090F35-F69F-4F13-457F-D0171D8292D9}"/>
          </ac:spMkLst>
        </pc:spChg>
        <pc:spChg chg="mod">
          <ac:chgData name="Eitan Ben-haim" userId="0045941a-0108-448c-9439-dff9afbe69ed" providerId="ADAL" clId="{6822A0B0-EA8F-4559-962E-2A7D87958CA9}" dt="2022-08-14T08:04:25.431" v="223" actId="255"/>
          <ac:spMkLst>
            <pc:docMk/>
            <pc:sldMk cId="3803699602" sldId="256"/>
            <ac:spMk id="16" creationId="{E8A85506-5451-5012-8168-11927238D7A0}"/>
          </ac:spMkLst>
        </pc:spChg>
        <pc:spChg chg="mod">
          <ac:chgData name="Eitan Ben-haim" userId="0045941a-0108-448c-9439-dff9afbe69ed" providerId="ADAL" clId="{6822A0B0-EA8F-4559-962E-2A7D87958CA9}" dt="2022-08-14T08:04:25.431" v="223" actId="255"/>
          <ac:spMkLst>
            <pc:docMk/>
            <pc:sldMk cId="3803699602" sldId="256"/>
            <ac:spMk id="17" creationId="{43DFA72E-BD99-0588-164F-8E49557F4270}"/>
          </ac:spMkLst>
        </pc:spChg>
        <pc:spChg chg="mod">
          <ac:chgData name="Eitan Ben-haim" userId="0045941a-0108-448c-9439-dff9afbe69ed" providerId="ADAL" clId="{6822A0B0-EA8F-4559-962E-2A7D87958CA9}" dt="2022-08-14T08:00:24.104" v="142" actId="1076"/>
          <ac:spMkLst>
            <pc:docMk/>
            <pc:sldMk cId="3803699602" sldId="256"/>
            <ac:spMk id="19" creationId="{0015FA02-61B8-9FB0-770F-D0523A9102D5}"/>
          </ac:spMkLst>
        </pc:spChg>
        <pc:spChg chg="mod">
          <ac:chgData name="Eitan Ben-haim" userId="0045941a-0108-448c-9439-dff9afbe69ed" providerId="ADAL" clId="{6822A0B0-EA8F-4559-962E-2A7D87958CA9}" dt="2022-08-14T08:00:26.750" v="143" actId="1076"/>
          <ac:spMkLst>
            <pc:docMk/>
            <pc:sldMk cId="3803699602" sldId="256"/>
            <ac:spMk id="21" creationId="{6CA86302-7FB2-E0B6-455A-B15AAC2C1C8C}"/>
          </ac:spMkLst>
        </pc:spChg>
        <pc:spChg chg="add del mod">
          <ac:chgData name="Eitan Ben-haim" userId="0045941a-0108-448c-9439-dff9afbe69ed" providerId="ADAL" clId="{6822A0B0-EA8F-4559-962E-2A7D87958CA9}" dt="2022-08-14T08:03:29.677" v="216" actId="478"/>
          <ac:spMkLst>
            <pc:docMk/>
            <pc:sldMk cId="3803699602" sldId="256"/>
            <ac:spMk id="24" creationId="{F7DB4BB1-5ACD-1723-D98A-67546DE100DE}"/>
          </ac:spMkLst>
        </pc:spChg>
        <pc:spChg chg="add mod">
          <ac:chgData name="Eitan Ben-haim" userId="0045941a-0108-448c-9439-dff9afbe69ed" providerId="ADAL" clId="{6822A0B0-EA8F-4559-962E-2A7D87958CA9}" dt="2022-08-14T11:01:46.901" v="512" actId="1076"/>
          <ac:spMkLst>
            <pc:docMk/>
            <pc:sldMk cId="3803699602" sldId="256"/>
            <ac:spMk id="25" creationId="{622B9EF6-760F-CA3A-9C82-E7111C0C7FAB}"/>
          </ac:spMkLst>
        </pc:spChg>
        <pc:picChg chg="mod">
          <ac:chgData name="Eitan Ben-haim" userId="0045941a-0108-448c-9439-dff9afbe69ed" providerId="ADAL" clId="{6822A0B0-EA8F-4559-962E-2A7D87958CA9}" dt="2022-08-14T08:02:30.431" v="173" actId="1076"/>
          <ac:picMkLst>
            <pc:docMk/>
            <pc:sldMk cId="3803699602" sldId="256"/>
            <ac:picMk id="10" creationId="{7E799F1C-96E0-750D-2565-ED641DB096B9}"/>
          </ac:picMkLst>
        </pc:picChg>
        <pc:picChg chg="del mod">
          <ac:chgData name="Eitan Ben-haim" userId="0045941a-0108-448c-9439-dff9afbe69ed" providerId="ADAL" clId="{6822A0B0-EA8F-4559-962E-2A7D87958CA9}" dt="2022-08-14T07:59:25.154" v="124" actId="478"/>
          <ac:picMkLst>
            <pc:docMk/>
            <pc:sldMk cId="3803699602" sldId="256"/>
            <ac:picMk id="11" creationId="{9685E7FA-8850-556C-54C6-1FA795EAE8D6}"/>
          </ac:picMkLst>
        </pc:picChg>
        <pc:picChg chg="mod">
          <ac:chgData name="Eitan Ben-haim" userId="0045941a-0108-448c-9439-dff9afbe69ed" providerId="ADAL" clId="{6822A0B0-EA8F-4559-962E-2A7D87958CA9}" dt="2022-08-14T08:03:44.846" v="218" actId="1076"/>
          <ac:picMkLst>
            <pc:docMk/>
            <pc:sldMk cId="3803699602" sldId="256"/>
            <ac:picMk id="14" creationId="{DC2D3BDE-8BF7-0699-8B4C-B9C1E28791D4}"/>
          </ac:picMkLst>
        </pc:picChg>
        <pc:picChg chg="add mod">
          <ac:chgData name="Eitan Ben-haim" userId="0045941a-0108-448c-9439-dff9afbe69ed" providerId="ADAL" clId="{6822A0B0-EA8F-4559-962E-2A7D87958CA9}" dt="2022-08-14T08:02:30.431" v="173" actId="1076"/>
          <ac:picMkLst>
            <pc:docMk/>
            <pc:sldMk cId="3803699602" sldId="256"/>
            <ac:picMk id="22" creationId="{8B2B0AB9-4477-F03D-CA3F-7403B6DBE27B}"/>
          </ac:picMkLst>
        </pc:picChg>
        <pc:picChg chg="add mod">
          <ac:chgData name="Eitan Ben-haim" userId="0045941a-0108-448c-9439-dff9afbe69ed" providerId="ADAL" clId="{6822A0B0-EA8F-4559-962E-2A7D87958CA9}" dt="2022-08-14T08:03:44.846" v="218" actId="1076"/>
          <ac:picMkLst>
            <pc:docMk/>
            <pc:sldMk cId="3803699602" sldId="256"/>
            <ac:picMk id="23" creationId="{CD436CAA-F825-C10F-7820-B02F313E5C75}"/>
          </ac:picMkLst>
        </pc:picChg>
      </pc:sldChg>
      <pc:sldChg chg="addSp delSp modSp add mod">
        <pc:chgData name="Eitan Ben-haim" userId="0045941a-0108-448c-9439-dff9afbe69ed" providerId="ADAL" clId="{6822A0B0-EA8F-4559-962E-2A7D87958CA9}" dt="2022-08-16T07:56:28.659" v="988" actId="1076"/>
        <pc:sldMkLst>
          <pc:docMk/>
          <pc:sldMk cId="2388120540" sldId="257"/>
        </pc:sldMkLst>
        <pc:spChg chg="add mod ord">
          <ac:chgData name="Eitan Ben-haim" userId="0045941a-0108-448c-9439-dff9afbe69ed" providerId="ADAL" clId="{6822A0B0-EA8F-4559-962E-2A7D87958CA9}" dt="2022-08-16T07:55:37.873" v="977" actId="14100"/>
          <ac:spMkLst>
            <pc:docMk/>
            <pc:sldMk cId="2388120540" sldId="257"/>
            <ac:spMk id="2" creationId="{C0495EE9-E204-F744-8F1A-F8A44873B7B7}"/>
          </ac:spMkLst>
        </pc:spChg>
        <pc:spChg chg="add del mod">
          <ac:chgData name="Eitan Ben-haim" userId="0045941a-0108-448c-9439-dff9afbe69ed" providerId="ADAL" clId="{6822A0B0-EA8F-4559-962E-2A7D87958CA9}" dt="2022-08-14T08:21:47.542" v="318" actId="478"/>
          <ac:spMkLst>
            <pc:docMk/>
            <pc:sldMk cId="2388120540" sldId="257"/>
            <ac:spMk id="3" creationId="{620CF7F4-6CDD-FEB3-B326-B10B8230FA7F}"/>
          </ac:spMkLst>
        </pc:spChg>
        <pc:spChg chg="add del mod">
          <ac:chgData name="Eitan Ben-haim" userId="0045941a-0108-448c-9439-dff9afbe69ed" providerId="ADAL" clId="{6822A0B0-EA8F-4559-962E-2A7D87958CA9}" dt="2022-08-14T08:21:47.542" v="318" actId="478"/>
          <ac:spMkLst>
            <pc:docMk/>
            <pc:sldMk cId="2388120540" sldId="257"/>
            <ac:spMk id="4" creationId="{F0BECA65-9FA0-F85C-21BF-FC0E5907CB96}"/>
          </ac:spMkLst>
        </pc:spChg>
        <pc:spChg chg="add del mod">
          <ac:chgData name="Eitan Ben-haim" userId="0045941a-0108-448c-9439-dff9afbe69ed" providerId="ADAL" clId="{6822A0B0-EA8F-4559-962E-2A7D87958CA9}" dt="2022-08-14T08:21:47.542" v="318" actId="478"/>
          <ac:spMkLst>
            <pc:docMk/>
            <pc:sldMk cId="2388120540" sldId="257"/>
            <ac:spMk id="5" creationId="{9C5A700E-73A5-F718-9C23-3BBDF6701BAC}"/>
          </ac:spMkLst>
        </pc:spChg>
        <pc:spChg chg="add del mod">
          <ac:chgData name="Eitan Ben-haim" userId="0045941a-0108-448c-9439-dff9afbe69ed" providerId="ADAL" clId="{6822A0B0-EA8F-4559-962E-2A7D87958CA9}" dt="2022-08-14T08:21:47.542" v="318" actId="478"/>
          <ac:spMkLst>
            <pc:docMk/>
            <pc:sldMk cId="2388120540" sldId="257"/>
            <ac:spMk id="7" creationId="{CD4C42DB-8A6C-D0E5-D884-D3D67ED0F70C}"/>
          </ac:spMkLst>
        </pc:spChg>
        <pc:spChg chg="mod">
          <ac:chgData name="Eitan Ben-haim" userId="0045941a-0108-448c-9439-dff9afbe69ed" providerId="ADAL" clId="{6822A0B0-EA8F-4559-962E-2A7D87958CA9}" dt="2022-08-14T08:14:43.308" v="230" actId="207"/>
          <ac:spMkLst>
            <pc:docMk/>
            <pc:sldMk cId="2388120540" sldId="257"/>
            <ac:spMk id="8" creationId="{F15CA879-809C-D9F9-5265-C25C6D159948}"/>
          </ac:spMkLst>
        </pc:spChg>
        <pc:spChg chg="mod">
          <ac:chgData name="Eitan Ben-haim" userId="0045941a-0108-448c-9439-dff9afbe69ed" providerId="ADAL" clId="{6822A0B0-EA8F-4559-962E-2A7D87958CA9}" dt="2022-08-14T08:14:36.851" v="229" actId="207"/>
          <ac:spMkLst>
            <pc:docMk/>
            <pc:sldMk cId="2388120540" sldId="257"/>
            <ac:spMk id="9" creationId="{9CB24F34-CCE7-8FAA-F63C-F23BC4D049A1}"/>
          </ac:spMkLst>
        </pc:spChg>
        <pc:spChg chg="add del mod">
          <ac:chgData name="Eitan Ben-haim" userId="0045941a-0108-448c-9439-dff9afbe69ed" providerId="ADAL" clId="{6822A0B0-EA8F-4559-962E-2A7D87958CA9}" dt="2022-08-14T08:21:47.542" v="318" actId="478"/>
          <ac:spMkLst>
            <pc:docMk/>
            <pc:sldMk cId="2388120540" sldId="257"/>
            <ac:spMk id="11" creationId="{F02BCB89-A668-4604-5F38-1B5C16BB44F7}"/>
          </ac:spMkLst>
        </pc:spChg>
        <pc:spChg chg="mod">
          <ac:chgData name="Eitan Ben-haim" userId="0045941a-0108-448c-9439-dff9afbe69ed" providerId="ADAL" clId="{6822A0B0-EA8F-4559-962E-2A7D87958CA9}" dt="2022-08-16T07:55:35.318" v="976" actId="1076"/>
          <ac:spMkLst>
            <pc:docMk/>
            <pc:sldMk cId="2388120540" sldId="257"/>
            <ac:spMk id="12" creationId="{926E7F2D-4DC8-AD75-CE71-A75006DE46F5}"/>
          </ac:spMkLst>
        </pc:spChg>
        <pc:spChg chg="mod">
          <ac:chgData name="Eitan Ben-haim" userId="0045941a-0108-448c-9439-dff9afbe69ed" providerId="ADAL" clId="{6822A0B0-EA8F-4559-962E-2A7D87958CA9}" dt="2022-08-16T07:55:28.811" v="974" actId="14100"/>
          <ac:spMkLst>
            <pc:docMk/>
            <pc:sldMk cId="2388120540" sldId="257"/>
            <ac:spMk id="13" creationId="{9BDC58D0-73B9-2829-DE99-AFCE11AEECC9}"/>
          </ac:spMkLst>
        </pc:spChg>
        <pc:spChg chg="mod">
          <ac:chgData name="Eitan Ben-haim" userId="0045941a-0108-448c-9439-dff9afbe69ed" providerId="ADAL" clId="{6822A0B0-EA8F-4559-962E-2A7D87958CA9}" dt="2022-08-16T07:56:10.038" v="983" actId="1076"/>
          <ac:spMkLst>
            <pc:docMk/>
            <pc:sldMk cId="2388120540" sldId="257"/>
            <ac:spMk id="15" creationId="{67090F35-F69F-4F13-457F-D0171D8292D9}"/>
          </ac:spMkLst>
        </pc:spChg>
        <pc:spChg chg="mod">
          <ac:chgData name="Eitan Ben-haim" userId="0045941a-0108-448c-9439-dff9afbe69ed" providerId="ADAL" clId="{6822A0B0-EA8F-4559-962E-2A7D87958CA9}" dt="2022-08-16T07:55:53.127" v="980" actId="14100"/>
          <ac:spMkLst>
            <pc:docMk/>
            <pc:sldMk cId="2388120540" sldId="257"/>
            <ac:spMk id="16" creationId="{E8A85506-5451-5012-8168-11927238D7A0}"/>
          </ac:spMkLst>
        </pc:spChg>
        <pc:spChg chg="mod">
          <ac:chgData name="Eitan Ben-haim" userId="0045941a-0108-448c-9439-dff9afbe69ed" providerId="ADAL" clId="{6822A0B0-EA8F-4559-962E-2A7D87958CA9}" dt="2022-08-16T07:55:51.331" v="979" actId="14100"/>
          <ac:spMkLst>
            <pc:docMk/>
            <pc:sldMk cId="2388120540" sldId="257"/>
            <ac:spMk id="17" creationId="{43DFA72E-BD99-0588-164F-8E49557F4270}"/>
          </ac:spMkLst>
        </pc:spChg>
        <pc:spChg chg="add del mod">
          <ac:chgData name="Eitan Ben-haim" userId="0045941a-0108-448c-9439-dff9afbe69ed" providerId="ADAL" clId="{6822A0B0-EA8F-4559-962E-2A7D87958CA9}" dt="2022-08-14T08:21:47.542" v="318" actId="478"/>
          <ac:spMkLst>
            <pc:docMk/>
            <pc:sldMk cId="2388120540" sldId="257"/>
            <ac:spMk id="18" creationId="{9A14E080-27F0-EAC4-5DEC-E3501758F756}"/>
          </ac:spMkLst>
        </pc:spChg>
        <pc:spChg chg="mod">
          <ac:chgData name="Eitan Ben-haim" userId="0045941a-0108-448c-9439-dff9afbe69ed" providerId="ADAL" clId="{6822A0B0-EA8F-4559-962E-2A7D87958CA9}" dt="2022-08-14T08:16:06.856" v="244" actId="1076"/>
          <ac:spMkLst>
            <pc:docMk/>
            <pc:sldMk cId="2388120540" sldId="257"/>
            <ac:spMk id="28" creationId="{59E80500-83D5-14A2-6D3D-E7843BC6DF8C}"/>
          </ac:spMkLst>
        </pc:spChg>
        <pc:spChg chg="mod">
          <ac:chgData name="Eitan Ben-haim" userId="0045941a-0108-448c-9439-dff9afbe69ed" providerId="ADAL" clId="{6822A0B0-EA8F-4559-962E-2A7D87958CA9}" dt="2022-08-14T08:14:26.034" v="227"/>
          <ac:spMkLst>
            <pc:docMk/>
            <pc:sldMk cId="2388120540" sldId="257"/>
            <ac:spMk id="29" creationId="{08F4380F-49B6-37C6-306F-4FC3D67714D0}"/>
          </ac:spMkLst>
        </pc:spChg>
        <pc:spChg chg="add del mod">
          <ac:chgData name="Eitan Ben-haim" userId="0045941a-0108-448c-9439-dff9afbe69ed" providerId="ADAL" clId="{6822A0B0-EA8F-4559-962E-2A7D87958CA9}" dt="2022-08-14T08:21:47.542" v="318" actId="478"/>
          <ac:spMkLst>
            <pc:docMk/>
            <pc:sldMk cId="2388120540" sldId="257"/>
            <ac:spMk id="30" creationId="{7D0F54FE-F698-60D4-AC44-559EDFF6ED16}"/>
          </ac:spMkLst>
        </pc:spChg>
        <pc:spChg chg="add mod ord">
          <ac:chgData name="Eitan Ben-haim" userId="0045941a-0108-448c-9439-dff9afbe69ed" providerId="ADAL" clId="{6822A0B0-EA8F-4559-962E-2A7D87958CA9}" dt="2022-08-14T08:16:47.997" v="254" actId="164"/>
          <ac:spMkLst>
            <pc:docMk/>
            <pc:sldMk cId="2388120540" sldId="257"/>
            <ac:spMk id="31" creationId="{5838E0FD-60D3-BF11-371C-1D82EDC74615}"/>
          </ac:spMkLst>
        </pc:spChg>
        <pc:spChg chg="add mod ord">
          <ac:chgData name="Eitan Ben-haim" userId="0045941a-0108-448c-9439-dff9afbe69ed" providerId="ADAL" clId="{6822A0B0-EA8F-4559-962E-2A7D87958CA9}" dt="2022-08-14T08:16:47.997" v="254" actId="164"/>
          <ac:spMkLst>
            <pc:docMk/>
            <pc:sldMk cId="2388120540" sldId="257"/>
            <ac:spMk id="33" creationId="{7C5268CD-7DBA-ED58-0487-EF7089E770B1}"/>
          </ac:spMkLst>
        </pc:spChg>
        <pc:spChg chg="add del mod">
          <ac:chgData name="Eitan Ben-haim" userId="0045941a-0108-448c-9439-dff9afbe69ed" providerId="ADAL" clId="{6822A0B0-EA8F-4559-962E-2A7D87958CA9}" dt="2022-08-14T08:17:34.890" v="264" actId="478"/>
          <ac:spMkLst>
            <pc:docMk/>
            <pc:sldMk cId="2388120540" sldId="257"/>
            <ac:spMk id="36" creationId="{61BE5BFA-A020-D104-88E7-1966C9BFE8E3}"/>
          </ac:spMkLst>
        </pc:spChg>
        <pc:spChg chg="add del mod">
          <ac:chgData name="Eitan Ben-haim" userId="0045941a-0108-448c-9439-dff9afbe69ed" providerId="ADAL" clId="{6822A0B0-EA8F-4559-962E-2A7D87958CA9}" dt="2022-08-14T08:19:00.681" v="278" actId="478"/>
          <ac:spMkLst>
            <pc:docMk/>
            <pc:sldMk cId="2388120540" sldId="257"/>
            <ac:spMk id="40" creationId="{59842E63-4A85-B8F3-A7D8-14E2C4D85B8A}"/>
          </ac:spMkLst>
        </pc:spChg>
        <pc:spChg chg="add mod">
          <ac:chgData name="Eitan Ben-haim" userId="0045941a-0108-448c-9439-dff9afbe69ed" providerId="ADAL" clId="{6822A0B0-EA8F-4559-962E-2A7D87958CA9}" dt="2022-08-16T07:54:56.389" v="969" actId="1076"/>
          <ac:spMkLst>
            <pc:docMk/>
            <pc:sldMk cId="2388120540" sldId="257"/>
            <ac:spMk id="41" creationId="{CC24DB28-2B25-6F97-FF74-A9504EA9FD62}"/>
          </ac:spMkLst>
        </pc:spChg>
        <pc:spChg chg="add mod">
          <ac:chgData name="Eitan Ben-haim" userId="0045941a-0108-448c-9439-dff9afbe69ed" providerId="ADAL" clId="{6822A0B0-EA8F-4559-962E-2A7D87958CA9}" dt="2022-08-14T11:02:30.910" v="517" actId="1076"/>
          <ac:spMkLst>
            <pc:docMk/>
            <pc:sldMk cId="2388120540" sldId="257"/>
            <ac:spMk id="42" creationId="{44AAC716-CAF4-7626-DB09-C2178CC8A9E7}"/>
          </ac:spMkLst>
        </pc:spChg>
        <pc:grpChg chg="add del mod">
          <ac:chgData name="Eitan Ben-haim" userId="0045941a-0108-448c-9439-dff9afbe69ed" providerId="ADAL" clId="{6822A0B0-EA8F-4559-962E-2A7D87958CA9}" dt="2022-08-14T08:21:47.542" v="318" actId="478"/>
          <ac:grpSpMkLst>
            <pc:docMk/>
            <pc:sldMk cId="2388120540" sldId="257"/>
            <ac:grpSpMk id="24" creationId="{462D688E-F0A5-2767-5950-469AC14A6EA8}"/>
          </ac:grpSpMkLst>
        </pc:grpChg>
        <pc:grpChg chg="add mod">
          <ac:chgData name="Eitan Ben-haim" userId="0045941a-0108-448c-9439-dff9afbe69ed" providerId="ADAL" clId="{6822A0B0-EA8F-4559-962E-2A7D87958CA9}" dt="2022-08-16T07:56:12.634" v="984" actId="1076"/>
          <ac:grpSpMkLst>
            <pc:docMk/>
            <pc:sldMk cId="2388120540" sldId="257"/>
            <ac:grpSpMk id="35" creationId="{D1B0EF1C-ADC9-273A-C0DC-5FA359E89AAE}"/>
          </ac:grpSpMkLst>
        </pc:grpChg>
        <pc:picChg chg="del">
          <ac:chgData name="Eitan Ben-haim" userId="0045941a-0108-448c-9439-dff9afbe69ed" providerId="ADAL" clId="{6822A0B0-EA8F-4559-962E-2A7D87958CA9}" dt="2022-08-14T08:15:31.173" v="235" actId="478"/>
          <ac:picMkLst>
            <pc:docMk/>
            <pc:sldMk cId="2388120540" sldId="257"/>
            <ac:picMk id="10" creationId="{7E799F1C-96E0-750D-2565-ED641DB096B9}"/>
          </ac:picMkLst>
        </pc:picChg>
        <pc:picChg chg="mod ord">
          <ac:chgData name="Eitan Ben-haim" userId="0045941a-0108-448c-9439-dff9afbe69ed" providerId="ADAL" clId="{6822A0B0-EA8F-4559-962E-2A7D87958CA9}" dt="2022-08-16T07:56:28.659" v="988" actId="1076"/>
          <ac:picMkLst>
            <pc:docMk/>
            <pc:sldMk cId="2388120540" sldId="257"/>
            <ac:picMk id="14" creationId="{DC2D3BDE-8BF7-0699-8B4C-B9C1E28791D4}"/>
          </ac:picMkLst>
        </pc:picChg>
        <pc:picChg chg="add del mod">
          <ac:chgData name="Eitan Ben-haim" userId="0045941a-0108-448c-9439-dff9afbe69ed" providerId="ADAL" clId="{6822A0B0-EA8F-4559-962E-2A7D87958CA9}" dt="2022-08-14T08:21:47.542" v="318" actId="478"/>
          <ac:picMkLst>
            <pc:docMk/>
            <pc:sldMk cId="2388120540" sldId="257"/>
            <ac:picMk id="20" creationId="{34C3C023-C6DF-BE8D-CBD5-09AEE26D2ED1}"/>
          </ac:picMkLst>
        </pc:picChg>
        <pc:picChg chg="mod">
          <ac:chgData name="Eitan Ben-haim" userId="0045941a-0108-448c-9439-dff9afbe69ed" providerId="ADAL" clId="{6822A0B0-EA8F-4559-962E-2A7D87958CA9}" dt="2022-08-14T08:16:47.997" v="254" actId="164"/>
          <ac:picMkLst>
            <pc:docMk/>
            <pc:sldMk cId="2388120540" sldId="257"/>
            <ac:picMk id="22" creationId="{8B2B0AB9-4477-F03D-CA3F-7403B6DBE27B}"/>
          </ac:picMkLst>
        </pc:picChg>
        <pc:picChg chg="del mod">
          <ac:chgData name="Eitan Ben-haim" userId="0045941a-0108-448c-9439-dff9afbe69ed" providerId="ADAL" clId="{6822A0B0-EA8F-4559-962E-2A7D87958CA9}" dt="2022-08-16T07:54:21.291" v="959" actId="478"/>
          <ac:picMkLst>
            <pc:docMk/>
            <pc:sldMk cId="2388120540" sldId="257"/>
            <ac:picMk id="23" creationId="{CD436CAA-F825-C10F-7820-B02F313E5C75}"/>
          </ac:picMkLst>
        </pc:picChg>
        <pc:picChg chg="mod">
          <ac:chgData name="Eitan Ben-haim" userId="0045941a-0108-448c-9439-dff9afbe69ed" providerId="ADAL" clId="{6822A0B0-EA8F-4559-962E-2A7D87958CA9}" dt="2022-08-14T08:14:26.034" v="227"/>
          <ac:picMkLst>
            <pc:docMk/>
            <pc:sldMk cId="2388120540" sldId="257"/>
            <ac:picMk id="25" creationId="{A501772B-3D82-C0D1-1E75-6D1D46414F6C}"/>
          </ac:picMkLst>
        </pc:picChg>
        <pc:picChg chg="mod">
          <ac:chgData name="Eitan Ben-haim" userId="0045941a-0108-448c-9439-dff9afbe69ed" providerId="ADAL" clId="{6822A0B0-EA8F-4559-962E-2A7D87958CA9}" dt="2022-08-14T08:14:26.034" v="227"/>
          <ac:picMkLst>
            <pc:docMk/>
            <pc:sldMk cId="2388120540" sldId="257"/>
            <ac:picMk id="26" creationId="{941F2244-40AF-F6E6-D14A-6BD826B67A78}"/>
          </ac:picMkLst>
        </pc:picChg>
        <pc:picChg chg="mod">
          <ac:chgData name="Eitan Ben-haim" userId="0045941a-0108-448c-9439-dff9afbe69ed" providerId="ADAL" clId="{6822A0B0-EA8F-4559-962E-2A7D87958CA9}" dt="2022-08-14T08:14:26.034" v="227"/>
          <ac:picMkLst>
            <pc:docMk/>
            <pc:sldMk cId="2388120540" sldId="257"/>
            <ac:picMk id="27" creationId="{783B9A5B-EA1A-5482-375E-ED3B232CF85C}"/>
          </ac:picMkLst>
        </pc:picChg>
        <pc:picChg chg="add mod">
          <ac:chgData name="Eitan Ben-haim" userId="0045941a-0108-448c-9439-dff9afbe69ed" providerId="ADAL" clId="{6822A0B0-EA8F-4559-962E-2A7D87958CA9}" dt="2022-08-14T08:16:47.997" v="254" actId="164"/>
          <ac:picMkLst>
            <pc:docMk/>
            <pc:sldMk cId="2388120540" sldId="257"/>
            <ac:picMk id="32" creationId="{C984108B-51A0-B714-1409-DE13D8015344}"/>
          </ac:picMkLst>
        </pc:picChg>
        <pc:picChg chg="add mod">
          <ac:chgData name="Eitan Ben-haim" userId="0045941a-0108-448c-9439-dff9afbe69ed" providerId="ADAL" clId="{6822A0B0-EA8F-4559-962E-2A7D87958CA9}" dt="2022-08-14T08:16:47.997" v="254" actId="164"/>
          <ac:picMkLst>
            <pc:docMk/>
            <pc:sldMk cId="2388120540" sldId="257"/>
            <ac:picMk id="34" creationId="{136D66E6-879A-98F5-72BB-D9949C83B9C0}"/>
          </ac:picMkLst>
        </pc:picChg>
        <pc:cxnChg chg="add del mod">
          <ac:chgData name="Eitan Ben-haim" userId="0045941a-0108-448c-9439-dff9afbe69ed" providerId="ADAL" clId="{6822A0B0-EA8F-4559-962E-2A7D87958CA9}" dt="2022-08-14T08:21:47.542" v="318" actId="478"/>
          <ac:cxnSpMkLst>
            <pc:docMk/>
            <pc:sldMk cId="2388120540" sldId="257"/>
            <ac:cxnSpMk id="2" creationId="{F985B3AE-EC7C-5490-1701-22C3C95BA84C}"/>
          </ac:cxnSpMkLst>
        </pc:cxnChg>
        <pc:cxnChg chg="add mod">
          <ac:chgData name="Eitan Ben-haim" userId="0045941a-0108-448c-9439-dff9afbe69ed" providerId="ADAL" clId="{6822A0B0-EA8F-4559-962E-2A7D87958CA9}" dt="2022-08-16T07:54:56.389" v="969" actId="1076"/>
          <ac:cxnSpMkLst>
            <pc:docMk/>
            <pc:sldMk cId="2388120540" sldId="257"/>
            <ac:cxnSpMk id="38" creationId="{304B82FD-CFE5-3A97-5E9E-EDEDAC2FE16F}"/>
          </ac:cxnSpMkLst>
        </pc:cxnChg>
      </pc:sldChg>
      <pc:sldChg chg="addSp delSp modSp add mod">
        <pc:chgData name="Eitan Ben-haim" userId="0045941a-0108-448c-9439-dff9afbe69ed" providerId="ADAL" clId="{6822A0B0-EA8F-4559-962E-2A7D87958CA9}" dt="2022-08-14T09:45:36.519" v="492" actId="404"/>
        <pc:sldMkLst>
          <pc:docMk/>
          <pc:sldMk cId="719521307" sldId="258"/>
        </pc:sldMkLst>
        <pc:spChg chg="del">
          <ac:chgData name="Eitan Ben-haim" userId="0045941a-0108-448c-9439-dff9afbe69ed" providerId="ADAL" clId="{6822A0B0-EA8F-4559-962E-2A7D87958CA9}" dt="2022-08-14T08:21:28.591" v="317" actId="478"/>
          <ac:spMkLst>
            <pc:docMk/>
            <pc:sldMk cId="719521307" sldId="258"/>
            <ac:spMk id="3" creationId="{620CF7F4-6CDD-FEB3-B326-B10B8230FA7F}"/>
          </ac:spMkLst>
        </pc:spChg>
        <pc:spChg chg="del">
          <ac:chgData name="Eitan Ben-haim" userId="0045941a-0108-448c-9439-dff9afbe69ed" providerId="ADAL" clId="{6822A0B0-EA8F-4559-962E-2A7D87958CA9}" dt="2022-08-14T08:21:28.591" v="317" actId="478"/>
          <ac:spMkLst>
            <pc:docMk/>
            <pc:sldMk cId="719521307" sldId="258"/>
            <ac:spMk id="4" creationId="{F0BECA65-9FA0-F85C-21BF-FC0E5907CB96}"/>
          </ac:spMkLst>
        </pc:spChg>
        <pc:spChg chg="del">
          <ac:chgData name="Eitan Ben-haim" userId="0045941a-0108-448c-9439-dff9afbe69ed" providerId="ADAL" clId="{6822A0B0-EA8F-4559-962E-2A7D87958CA9}" dt="2022-08-14T08:21:28.591" v="317" actId="478"/>
          <ac:spMkLst>
            <pc:docMk/>
            <pc:sldMk cId="719521307" sldId="258"/>
            <ac:spMk id="5" creationId="{9C5A700E-73A5-F718-9C23-3BBDF6701BAC}"/>
          </ac:spMkLst>
        </pc:spChg>
        <pc:spChg chg="del">
          <ac:chgData name="Eitan Ben-haim" userId="0045941a-0108-448c-9439-dff9afbe69ed" providerId="ADAL" clId="{6822A0B0-EA8F-4559-962E-2A7D87958CA9}" dt="2022-08-14T08:21:28.591" v="317" actId="478"/>
          <ac:spMkLst>
            <pc:docMk/>
            <pc:sldMk cId="719521307" sldId="258"/>
            <ac:spMk id="7" creationId="{CD4C42DB-8A6C-D0E5-D884-D3D67ED0F70C}"/>
          </ac:spMkLst>
        </pc:spChg>
        <pc:spChg chg="add del mod">
          <ac:chgData name="Eitan Ben-haim" userId="0045941a-0108-448c-9439-dff9afbe69ed" providerId="ADAL" clId="{6822A0B0-EA8F-4559-962E-2A7D87958CA9}" dt="2022-08-14T09:35:24.512" v="331" actId="478"/>
          <ac:spMkLst>
            <pc:docMk/>
            <pc:sldMk cId="719521307" sldId="258"/>
            <ac:spMk id="10" creationId="{CE61FCDC-8A9C-7D74-EBC9-DFB8A443DAF5}"/>
          </ac:spMkLst>
        </pc:spChg>
        <pc:spChg chg="del">
          <ac:chgData name="Eitan Ben-haim" userId="0045941a-0108-448c-9439-dff9afbe69ed" providerId="ADAL" clId="{6822A0B0-EA8F-4559-962E-2A7D87958CA9}" dt="2022-08-14T08:21:28.591" v="317" actId="478"/>
          <ac:spMkLst>
            <pc:docMk/>
            <pc:sldMk cId="719521307" sldId="258"/>
            <ac:spMk id="11" creationId="{F02BCB89-A668-4604-5F38-1B5C16BB44F7}"/>
          </ac:spMkLst>
        </pc:spChg>
        <pc:spChg chg="mod">
          <ac:chgData name="Eitan Ben-haim" userId="0045941a-0108-448c-9439-dff9afbe69ed" providerId="ADAL" clId="{6822A0B0-EA8F-4559-962E-2A7D87958CA9}" dt="2022-08-14T09:43:03.085" v="447" actId="14100"/>
          <ac:spMkLst>
            <pc:docMk/>
            <pc:sldMk cId="719521307" sldId="258"/>
            <ac:spMk id="12" creationId="{926E7F2D-4DC8-AD75-CE71-A75006DE46F5}"/>
          </ac:spMkLst>
        </pc:spChg>
        <pc:spChg chg="mod">
          <ac:chgData name="Eitan Ben-haim" userId="0045941a-0108-448c-9439-dff9afbe69ed" providerId="ADAL" clId="{6822A0B0-EA8F-4559-962E-2A7D87958CA9}" dt="2022-08-14T09:39:28.406" v="414" actId="1076"/>
          <ac:spMkLst>
            <pc:docMk/>
            <pc:sldMk cId="719521307" sldId="258"/>
            <ac:spMk id="13" creationId="{9BDC58D0-73B9-2829-DE99-AFCE11AEECC9}"/>
          </ac:spMkLst>
        </pc:spChg>
        <pc:spChg chg="mod">
          <ac:chgData name="Eitan Ben-haim" userId="0045941a-0108-448c-9439-dff9afbe69ed" providerId="ADAL" clId="{6822A0B0-EA8F-4559-962E-2A7D87958CA9}" dt="2022-08-14T09:39:52.741" v="420" actId="14100"/>
          <ac:spMkLst>
            <pc:docMk/>
            <pc:sldMk cId="719521307" sldId="258"/>
            <ac:spMk id="15" creationId="{67090F35-F69F-4F13-457F-D0171D8292D9}"/>
          </ac:spMkLst>
        </pc:spChg>
        <pc:spChg chg="mod">
          <ac:chgData name="Eitan Ben-haim" userId="0045941a-0108-448c-9439-dff9afbe69ed" providerId="ADAL" clId="{6822A0B0-EA8F-4559-962E-2A7D87958CA9}" dt="2022-08-14T09:39:46.228" v="419" actId="14100"/>
          <ac:spMkLst>
            <pc:docMk/>
            <pc:sldMk cId="719521307" sldId="258"/>
            <ac:spMk id="16" creationId="{E8A85506-5451-5012-8168-11927238D7A0}"/>
          </ac:spMkLst>
        </pc:spChg>
        <pc:spChg chg="mod">
          <ac:chgData name="Eitan Ben-haim" userId="0045941a-0108-448c-9439-dff9afbe69ed" providerId="ADAL" clId="{6822A0B0-EA8F-4559-962E-2A7D87958CA9}" dt="2022-08-14T09:39:39.302" v="417" actId="14100"/>
          <ac:spMkLst>
            <pc:docMk/>
            <pc:sldMk cId="719521307" sldId="258"/>
            <ac:spMk id="17" creationId="{43DFA72E-BD99-0588-164F-8E49557F4270}"/>
          </ac:spMkLst>
        </pc:spChg>
        <pc:spChg chg="del">
          <ac:chgData name="Eitan Ben-haim" userId="0045941a-0108-448c-9439-dff9afbe69ed" providerId="ADAL" clId="{6822A0B0-EA8F-4559-962E-2A7D87958CA9}" dt="2022-08-14T08:21:28.591" v="317" actId="478"/>
          <ac:spMkLst>
            <pc:docMk/>
            <pc:sldMk cId="719521307" sldId="258"/>
            <ac:spMk id="18" creationId="{9A14E080-27F0-EAC4-5DEC-E3501758F756}"/>
          </ac:spMkLst>
        </pc:spChg>
        <pc:spChg chg="del">
          <ac:chgData name="Eitan Ben-haim" userId="0045941a-0108-448c-9439-dff9afbe69ed" providerId="ADAL" clId="{6822A0B0-EA8F-4559-962E-2A7D87958CA9}" dt="2022-08-14T08:21:28.591" v="317" actId="478"/>
          <ac:spMkLst>
            <pc:docMk/>
            <pc:sldMk cId="719521307" sldId="258"/>
            <ac:spMk id="30" creationId="{7D0F54FE-F698-60D4-AC44-559EDFF6ED16}"/>
          </ac:spMkLst>
        </pc:spChg>
        <pc:spChg chg="del mod topLvl">
          <ac:chgData name="Eitan Ben-haim" userId="0045941a-0108-448c-9439-dff9afbe69ed" providerId="ADAL" clId="{6822A0B0-EA8F-4559-962E-2A7D87958CA9}" dt="2022-08-14T09:35:56.162" v="338" actId="478"/>
          <ac:spMkLst>
            <pc:docMk/>
            <pc:sldMk cId="719521307" sldId="258"/>
            <ac:spMk id="31" creationId="{5838E0FD-60D3-BF11-371C-1D82EDC74615}"/>
          </ac:spMkLst>
        </pc:spChg>
        <pc:spChg chg="mod topLvl">
          <ac:chgData name="Eitan Ben-haim" userId="0045941a-0108-448c-9439-dff9afbe69ed" providerId="ADAL" clId="{6822A0B0-EA8F-4559-962E-2A7D87958CA9}" dt="2022-08-14T09:39:15.813" v="410" actId="164"/>
          <ac:spMkLst>
            <pc:docMk/>
            <pc:sldMk cId="719521307" sldId="258"/>
            <ac:spMk id="33" creationId="{7C5268CD-7DBA-ED58-0487-EF7089E770B1}"/>
          </ac:spMkLst>
        </pc:spChg>
        <pc:spChg chg="add del mod">
          <ac:chgData name="Eitan Ben-haim" userId="0045941a-0108-448c-9439-dff9afbe69ed" providerId="ADAL" clId="{6822A0B0-EA8F-4559-962E-2A7D87958CA9}" dt="2022-08-14T09:35:24.512" v="331" actId="478"/>
          <ac:spMkLst>
            <pc:docMk/>
            <pc:sldMk cId="719521307" sldId="258"/>
            <ac:spMk id="36" creationId="{2BBC26E3-9CE3-7836-731A-A3AE461A8AE1}"/>
          </ac:spMkLst>
        </pc:spChg>
        <pc:spChg chg="add del mod">
          <ac:chgData name="Eitan Ben-haim" userId="0045941a-0108-448c-9439-dff9afbe69ed" providerId="ADAL" clId="{6822A0B0-EA8F-4559-962E-2A7D87958CA9}" dt="2022-08-14T09:35:24.512" v="331" actId="478"/>
          <ac:spMkLst>
            <pc:docMk/>
            <pc:sldMk cId="719521307" sldId="258"/>
            <ac:spMk id="37" creationId="{F09ED180-278B-1954-F861-2DB65AA26CE7}"/>
          </ac:spMkLst>
        </pc:spChg>
        <pc:spChg chg="add del mod">
          <ac:chgData name="Eitan Ben-haim" userId="0045941a-0108-448c-9439-dff9afbe69ed" providerId="ADAL" clId="{6822A0B0-EA8F-4559-962E-2A7D87958CA9}" dt="2022-08-14T09:35:24.512" v="331" actId="478"/>
          <ac:spMkLst>
            <pc:docMk/>
            <pc:sldMk cId="719521307" sldId="258"/>
            <ac:spMk id="39" creationId="{206EF3E0-7FFF-65C9-389E-111658BF46FA}"/>
          </ac:spMkLst>
        </pc:spChg>
        <pc:spChg chg="add del mod">
          <ac:chgData name="Eitan Ben-haim" userId="0045941a-0108-448c-9439-dff9afbe69ed" providerId="ADAL" clId="{6822A0B0-EA8F-4559-962E-2A7D87958CA9}" dt="2022-08-14T09:35:24.512" v="331" actId="478"/>
          <ac:spMkLst>
            <pc:docMk/>
            <pc:sldMk cId="719521307" sldId="258"/>
            <ac:spMk id="40" creationId="{E9D7D74B-3CF7-D907-7607-05D84F515332}"/>
          </ac:spMkLst>
        </pc:spChg>
        <pc:spChg chg="del">
          <ac:chgData name="Eitan Ben-haim" userId="0045941a-0108-448c-9439-dff9afbe69ed" providerId="ADAL" clId="{6822A0B0-EA8F-4559-962E-2A7D87958CA9}" dt="2022-08-14T09:35:31.783" v="332" actId="478"/>
          <ac:spMkLst>
            <pc:docMk/>
            <pc:sldMk cId="719521307" sldId="258"/>
            <ac:spMk id="41" creationId="{CC24DB28-2B25-6F97-FF74-A9504EA9FD62}"/>
          </ac:spMkLst>
        </pc:spChg>
        <pc:spChg chg="add del mod">
          <ac:chgData name="Eitan Ben-haim" userId="0045941a-0108-448c-9439-dff9afbe69ed" providerId="ADAL" clId="{6822A0B0-EA8F-4559-962E-2A7D87958CA9}" dt="2022-08-14T09:35:24.512" v="331" actId="478"/>
          <ac:spMkLst>
            <pc:docMk/>
            <pc:sldMk cId="719521307" sldId="258"/>
            <ac:spMk id="42" creationId="{30AFE2D9-5DDC-6463-E034-176F9046A6B6}"/>
          </ac:spMkLst>
        </pc:spChg>
        <pc:spChg chg="add del mod">
          <ac:chgData name="Eitan Ben-haim" userId="0045941a-0108-448c-9439-dff9afbe69ed" providerId="ADAL" clId="{6822A0B0-EA8F-4559-962E-2A7D87958CA9}" dt="2022-08-14T09:35:55.145" v="337" actId="478"/>
          <ac:spMkLst>
            <pc:docMk/>
            <pc:sldMk cId="719521307" sldId="258"/>
            <ac:spMk id="47" creationId="{389AA627-B3B9-8BC7-23E7-D4A77ECBAE32}"/>
          </ac:spMkLst>
        </pc:spChg>
        <pc:spChg chg="add mod ord">
          <ac:chgData name="Eitan Ben-haim" userId="0045941a-0108-448c-9439-dff9afbe69ed" providerId="ADAL" clId="{6822A0B0-EA8F-4559-962E-2A7D87958CA9}" dt="2022-08-14T09:41:31.302" v="441" actId="206"/>
          <ac:spMkLst>
            <pc:docMk/>
            <pc:sldMk cId="719521307" sldId="258"/>
            <ac:spMk id="48" creationId="{390D7A65-6BC0-51A7-749A-B25759BC809C}"/>
          </ac:spMkLst>
        </pc:spChg>
        <pc:spChg chg="add mod ord">
          <ac:chgData name="Eitan Ben-haim" userId="0045941a-0108-448c-9439-dff9afbe69ed" providerId="ADAL" clId="{6822A0B0-EA8F-4559-962E-2A7D87958CA9}" dt="2022-08-14T09:41:35.807" v="442" actId="1076"/>
          <ac:spMkLst>
            <pc:docMk/>
            <pc:sldMk cId="719521307" sldId="258"/>
            <ac:spMk id="49" creationId="{977B6AED-AC37-DE21-D0C4-6DE2FC73E3BE}"/>
          </ac:spMkLst>
        </pc:spChg>
        <pc:spChg chg="add mod">
          <ac:chgData name="Eitan Ben-haim" userId="0045941a-0108-448c-9439-dff9afbe69ed" providerId="ADAL" clId="{6822A0B0-EA8F-4559-962E-2A7D87958CA9}" dt="2022-08-14T09:45:36.519" v="492" actId="404"/>
          <ac:spMkLst>
            <pc:docMk/>
            <pc:sldMk cId="719521307" sldId="258"/>
            <ac:spMk id="55" creationId="{79E07C54-9A17-C2A9-32D3-B58F77F6B1D5}"/>
          </ac:spMkLst>
        </pc:spChg>
        <pc:grpChg chg="del">
          <ac:chgData name="Eitan Ben-haim" userId="0045941a-0108-448c-9439-dff9afbe69ed" providerId="ADAL" clId="{6822A0B0-EA8F-4559-962E-2A7D87958CA9}" dt="2022-08-14T08:21:28.591" v="317" actId="478"/>
          <ac:grpSpMkLst>
            <pc:docMk/>
            <pc:sldMk cId="719521307" sldId="258"/>
            <ac:grpSpMk id="24" creationId="{462D688E-F0A5-2767-5950-469AC14A6EA8}"/>
          </ac:grpSpMkLst>
        </pc:grpChg>
        <pc:grpChg chg="del">
          <ac:chgData name="Eitan Ben-haim" userId="0045941a-0108-448c-9439-dff9afbe69ed" providerId="ADAL" clId="{6822A0B0-EA8F-4559-962E-2A7D87958CA9}" dt="2022-08-14T09:35:35.545" v="333" actId="165"/>
          <ac:grpSpMkLst>
            <pc:docMk/>
            <pc:sldMk cId="719521307" sldId="258"/>
            <ac:grpSpMk id="35" creationId="{D1B0EF1C-ADC9-273A-C0DC-5FA359E89AAE}"/>
          </ac:grpSpMkLst>
        </pc:grpChg>
        <pc:grpChg chg="add mod">
          <ac:chgData name="Eitan Ben-haim" userId="0045941a-0108-448c-9439-dff9afbe69ed" providerId="ADAL" clId="{6822A0B0-EA8F-4559-962E-2A7D87958CA9}" dt="2022-08-14T09:42:07.680" v="443" actId="14100"/>
          <ac:grpSpMkLst>
            <pc:docMk/>
            <pc:sldMk cId="719521307" sldId="258"/>
            <ac:grpSpMk id="54" creationId="{F8AFF518-4208-837D-DB06-F0E50EF26A0A}"/>
          </ac:grpSpMkLst>
        </pc:grpChg>
        <pc:picChg chg="mod">
          <ac:chgData name="Eitan Ben-haim" userId="0045941a-0108-448c-9439-dff9afbe69ed" providerId="ADAL" clId="{6822A0B0-EA8F-4559-962E-2A7D87958CA9}" dt="2022-08-14T09:39:15.813" v="410" actId="164"/>
          <ac:picMkLst>
            <pc:docMk/>
            <pc:sldMk cId="719521307" sldId="258"/>
            <ac:picMk id="14" creationId="{DC2D3BDE-8BF7-0699-8B4C-B9C1E28791D4}"/>
          </ac:picMkLst>
        </pc:picChg>
        <pc:picChg chg="del">
          <ac:chgData name="Eitan Ben-haim" userId="0045941a-0108-448c-9439-dff9afbe69ed" providerId="ADAL" clId="{6822A0B0-EA8F-4559-962E-2A7D87958CA9}" dt="2022-08-14T08:21:28.591" v="317" actId="478"/>
          <ac:picMkLst>
            <pc:docMk/>
            <pc:sldMk cId="719521307" sldId="258"/>
            <ac:picMk id="20" creationId="{34C3C023-C6DF-BE8D-CBD5-09AEE26D2ED1}"/>
          </ac:picMkLst>
        </pc:picChg>
        <pc:picChg chg="del mod topLvl">
          <ac:chgData name="Eitan Ben-haim" userId="0045941a-0108-448c-9439-dff9afbe69ed" providerId="ADAL" clId="{6822A0B0-EA8F-4559-962E-2A7D87958CA9}" dt="2022-08-14T09:35:56.751" v="339" actId="478"/>
          <ac:picMkLst>
            <pc:docMk/>
            <pc:sldMk cId="719521307" sldId="258"/>
            <ac:picMk id="22" creationId="{8B2B0AB9-4477-F03D-CA3F-7403B6DBE27B}"/>
          </ac:picMkLst>
        </pc:picChg>
        <pc:picChg chg="mod">
          <ac:chgData name="Eitan Ben-haim" userId="0045941a-0108-448c-9439-dff9afbe69ed" providerId="ADAL" clId="{6822A0B0-EA8F-4559-962E-2A7D87958CA9}" dt="2022-08-14T09:43:04.389" v="448" actId="1076"/>
          <ac:picMkLst>
            <pc:docMk/>
            <pc:sldMk cId="719521307" sldId="258"/>
            <ac:picMk id="23" creationId="{CD436CAA-F825-C10F-7820-B02F313E5C75}"/>
          </ac:picMkLst>
        </pc:picChg>
        <pc:picChg chg="add del mod topLvl">
          <ac:chgData name="Eitan Ben-haim" userId="0045941a-0108-448c-9439-dff9afbe69ed" providerId="ADAL" clId="{6822A0B0-EA8F-4559-962E-2A7D87958CA9}" dt="2022-08-14T09:39:15.813" v="410" actId="164"/>
          <ac:picMkLst>
            <pc:docMk/>
            <pc:sldMk cId="719521307" sldId="258"/>
            <ac:picMk id="32" creationId="{C984108B-51A0-B714-1409-DE13D8015344}"/>
          </ac:picMkLst>
        </pc:picChg>
        <pc:picChg chg="del mod topLvl">
          <ac:chgData name="Eitan Ben-haim" userId="0045941a-0108-448c-9439-dff9afbe69ed" providerId="ADAL" clId="{6822A0B0-EA8F-4559-962E-2A7D87958CA9}" dt="2022-08-14T09:36:12.446" v="357" actId="478"/>
          <ac:picMkLst>
            <pc:docMk/>
            <pc:sldMk cId="719521307" sldId="258"/>
            <ac:picMk id="34" creationId="{136D66E6-879A-98F5-72BB-D9949C83B9C0}"/>
          </ac:picMkLst>
        </pc:picChg>
        <pc:picChg chg="add del mod">
          <ac:chgData name="Eitan Ben-haim" userId="0045941a-0108-448c-9439-dff9afbe69ed" providerId="ADAL" clId="{6822A0B0-EA8F-4559-962E-2A7D87958CA9}" dt="2022-08-14T09:35:24.512" v="331" actId="478"/>
          <ac:picMkLst>
            <pc:docMk/>
            <pc:sldMk cId="719521307" sldId="258"/>
            <ac:picMk id="43" creationId="{6125CA21-C0B6-E0CF-9042-4B623273A00F}"/>
          </ac:picMkLst>
        </pc:picChg>
        <pc:picChg chg="add del mod">
          <ac:chgData name="Eitan Ben-haim" userId="0045941a-0108-448c-9439-dff9afbe69ed" providerId="ADAL" clId="{6822A0B0-EA8F-4559-962E-2A7D87958CA9}" dt="2022-08-14T09:35:24.512" v="331" actId="478"/>
          <ac:picMkLst>
            <pc:docMk/>
            <pc:sldMk cId="719521307" sldId="258"/>
            <ac:picMk id="44" creationId="{220339C8-8909-44AA-0326-FC8BCA398F76}"/>
          </ac:picMkLst>
        </pc:picChg>
        <pc:picChg chg="add del mod">
          <ac:chgData name="Eitan Ben-haim" userId="0045941a-0108-448c-9439-dff9afbe69ed" providerId="ADAL" clId="{6822A0B0-EA8F-4559-962E-2A7D87958CA9}" dt="2022-08-14T09:35:24.512" v="331" actId="478"/>
          <ac:picMkLst>
            <pc:docMk/>
            <pc:sldMk cId="719521307" sldId="258"/>
            <ac:picMk id="45" creationId="{A38CF5FA-D7C6-1ABC-4E54-82929A5D6B00}"/>
          </ac:picMkLst>
        </pc:picChg>
        <pc:picChg chg="add del mod">
          <ac:chgData name="Eitan Ben-haim" userId="0045941a-0108-448c-9439-dff9afbe69ed" providerId="ADAL" clId="{6822A0B0-EA8F-4559-962E-2A7D87958CA9}" dt="2022-08-14T09:35:24.512" v="331" actId="478"/>
          <ac:picMkLst>
            <pc:docMk/>
            <pc:sldMk cId="719521307" sldId="258"/>
            <ac:picMk id="46" creationId="{44E85C99-62EB-F2C3-9EA7-EF08BA5ECF32}"/>
          </ac:picMkLst>
        </pc:picChg>
        <pc:picChg chg="add del mod">
          <ac:chgData name="Eitan Ben-haim" userId="0045941a-0108-448c-9439-dff9afbe69ed" providerId="ADAL" clId="{6822A0B0-EA8F-4559-962E-2A7D87958CA9}" dt="2022-08-14T09:35:22.172" v="330" actId="478"/>
          <ac:picMkLst>
            <pc:docMk/>
            <pc:sldMk cId="719521307" sldId="258"/>
            <ac:picMk id="50" creationId="{C4C41E18-ECF5-9CC1-7D32-6356591612D8}"/>
          </ac:picMkLst>
        </pc:picChg>
        <pc:picChg chg="add mod">
          <ac:chgData name="Eitan Ben-haim" userId="0045941a-0108-448c-9439-dff9afbe69ed" providerId="ADAL" clId="{6822A0B0-EA8F-4559-962E-2A7D87958CA9}" dt="2022-08-14T09:36:19.986" v="361" actId="571"/>
          <ac:picMkLst>
            <pc:docMk/>
            <pc:sldMk cId="719521307" sldId="258"/>
            <ac:picMk id="51" creationId="{90A92422-CE19-C0C9-D443-17EB60EB71F0}"/>
          </ac:picMkLst>
        </pc:picChg>
        <pc:picChg chg="add mod">
          <ac:chgData name="Eitan Ben-haim" userId="0045941a-0108-448c-9439-dff9afbe69ed" providerId="ADAL" clId="{6822A0B0-EA8F-4559-962E-2A7D87958CA9}" dt="2022-08-14T09:40:03.957" v="423" actId="14100"/>
          <ac:picMkLst>
            <pc:docMk/>
            <pc:sldMk cId="719521307" sldId="258"/>
            <ac:picMk id="52" creationId="{B4C5E88A-2D1A-A0E6-CF57-0F2893F17103}"/>
          </ac:picMkLst>
        </pc:picChg>
        <pc:picChg chg="add mod">
          <ac:chgData name="Eitan Ben-haim" userId="0045941a-0108-448c-9439-dff9afbe69ed" providerId="ADAL" clId="{6822A0B0-EA8F-4559-962E-2A7D87958CA9}" dt="2022-08-14T09:41:03.460" v="435" actId="1076"/>
          <ac:picMkLst>
            <pc:docMk/>
            <pc:sldMk cId="719521307" sldId="258"/>
            <ac:picMk id="53" creationId="{DEC0ABFB-3D8D-9769-7B74-9B906E949ED5}"/>
          </ac:picMkLst>
        </pc:picChg>
        <pc:cxnChg chg="del">
          <ac:chgData name="Eitan Ben-haim" userId="0045941a-0108-448c-9439-dff9afbe69ed" providerId="ADAL" clId="{6822A0B0-EA8F-4559-962E-2A7D87958CA9}" dt="2022-08-14T08:21:28.591" v="317" actId="478"/>
          <ac:cxnSpMkLst>
            <pc:docMk/>
            <pc:sldMk cId="719521307" sldId="258"/>
            <ac:cxnSpMk id="2" creationId="{F985B3AE-EC7C-5490-1701-22C3C95BA84C}"/>
          </ac:cxnSpMkLst>
        </pc:cxnChg>
        <pc:cxnChg chg="del">
          <ac:chgData name="Eitan Ben-haim" userId="0045941a-0108-448c-9439-dff9afbe69ed" providerId="ADAL" clId="{6822A0B0-EA8F-4559-962E-2A7D87958CA9}" dt="2022-08-14T09:35:31.783" v="332" actId="478"/>
          <ac:cxnSpMkLst>
            <pc:docMk/>
            <pc:sldMk cId="719521307" sldId="258"/>
            <ac:cxnSpMk id="38" creationId="{304B82FD-CFE5-3A97-5E9E-EDEDAC2FE16F}"/>
          </ac:cxnSpMkLst>
        </pc:cxnChg>
      </pc:sldChg>
      <pc:sldChg chg="addSp delSp modSp add mod">
        <pc:chgData name="Eitan Ben-haim" userId="0045941a-0108-448c-9439-dff9afbe69ed" providerId="ADAL" clId="{6822A0B0-EA8F-4559-962E-2A7D87958CA9}" dt="2022-08-16T07:57:06.468" v="989" actId="478"/>
        <pc:sldMkLst>
          <pc:docMk/>
          <pc:sldMk cId="2032592474" sldId="259"/>
        </pc:sldMkLst>
        <pc:spChg chg="add del mod">
          <ac:chgData name="Eitan Ben-haim" userId="0045941a-0108-448c-9439-dff9afbe69ed" providerId="ADAL" clId="{6822A0B0-EA8F-4559-962E-2A7D87958CA9}" dt="2022-08-14T11:11:33.976" v="663" actId="478"/>
          <ac:spMkLst>
            <pc:docMk/>
            <pc:sldMk cId="2032592474" sldId="259"/>
            <ac:spMk id="2" creationId="{DB3E6BCC-6E8D-2CAF-809A-F41C5CF1921E}"/>
          </ac:spMkLst>
        </pc:spChg>
        <pc:spChg chg="add del mod">
          <ac:chgData name="Eitan Ben-haim" userId="0045941a-0108-448c-9439-dff9afbe69ed" providerId="ADAL" clId="{6822A0B0-EA8F-4559-962E-2A7D87958CA9}" dt="2022-08-14T11:11:33.976" v="663" actId="478"/>
          <ac:spMkLst>
            <pc:docMk/>
            <pc:sldMk cId="2032592474" sldId="259"/>
            <ac:spMk id="4" creationId="{28DDED1B-8C33-38FE-19CB-C01B7E6114C3}"/>
          </ac:spMkLst>
        </pc:spChg>
        <pc:spChg chg="add del mod">
          <ac:chgData name="Eitan Ben-haim" userId="0045941a-0108-448c-9439-dff9afbe69ed" providerId="ADAL" clId="{6822A0B0-EA8F-4559-962E-2A7D87958CA9}" dt="2022-08-14T11:11:33.976" v="663" actId="478"/>
          <ac:spMkLst>
            <pc:docMk/>
            <pc:sldMk cId="2032592474" sldId="259"/>
            <ac:spMk id="5" creationId="{D7BC79BF-5736-6390-46BD-C2AB379B8DED}"/>
          </ac:spMkLst>
        </pc:spChg>
        <pc:spChg chg="add del mod">
          <ac:chgData name="Eitan Ben-haim" userId="0045941a-0108-448c-9439-dff9afbe69ed" providerId="ADAL" clId="{6822A0B0-EA8F-4559-962E-2A7D87958CA9}" dt="2022-08-14T11:11:33.976" v="663" actId="478"/>
          <ac:spMkLst>
            <pc:docMk/>
            <pc:sldMk cId="2032592474" sldId="259"/>
            <ac:spMk id="7" creationId="{1F72AF39-894A-FF03-2A55-E20113864463}"/>
          </ac:spMkLst>
        </pc:spChg>
        <pc:spChg chg="add del mod">
          <ac:chgData name="Eitan Ben-haim" userId="0045941a-0108-448c-9439-dff9afbe69ed" providerId="ADAL" clId="{6822A0B0-EA8F-4559-962E-2A7D87958CA9}" dt="2022-08-14T11:11:33.976" v="663" actId="478"/>
          <ac:spMkLst>
            <pc:docMk/>
            <pc:sldMk cId="2032592474" sldId="259"/>
            <ac:spMk id="10" creationId="{0443A4C6-2A7C-51BA-614A-D7229B1848FD}"/>
          </ac:spMkLst>
        </pc:spChg>
        <pc:spChg chg="mod">
          <ac:chgData name="Eitan Ben-haim" userId="0045941a-0108-448c-9439-dff9afbe69ed" providerId="ADAL" clId="{6822A0B0-EA8F-4559-962E-2A7D87958CA9}" dt="2022-08-14T11:05:54.078" v="562" actId="14100"/>
          <ac:spMkLst>
            <pc:docMk/>
            <pc:sldMk cId="2032592474" sldId="259"/>
            <ac:spMk id="12" creationId="{926E7F2D-4DC8-AD75-CE71-A75006DE46F5}"/>
          </ac:spMkLst>
        </pc:spChg>
        <pc:spChg chg="mod">
          <ac:chgData name="Eitan Ben-haim" userId="0045941a-0108-448c-9439-dff9afbe69ed" providerId="ADAL" clId="{6822A0B0-EA8F-4559-962E-2A7D87958CA9}" dt="2022-08-14T11:07:25.132" v="592" actId="14100"/>
          <ac:spMkLst>
            <pc:docMk/>
            <pc:sldMk cId="2032592474" sldId="259"/>
            <ac:spMk id="13" creationId="{9BDC58D0-73B9-2829-DE99-AFCE11AEECC9}"/>
          </ac:spMkLst>
        </pc:spChg>
        <pc:spChg chg="mod">
          <ac:chgData name="Eitan Ben-haim" userId="0045941a-0108-448c-9439-dff9afbe69ed" providerId="ADAL" clId="{6822A0B0-EA8F-4559-962E-2A7D87958CA9}" dt="2022-08-14T11:08:15.273" v="607" actId="14100"/>
          <ac:spMkLst>
            <pc:docMk/>
            <pc:sldMk cId="2032592474" sldId="259"/>
            <ac:spMk id="15" creationId="{67090F35-F69F-4F13-457F-D0171D8292D9}"/>
          </ac:spMkLst>
        </pc:spChg>
        <pc:spChg chg="mod">
          <ac:chgData name="Eitan Ben-haim" userId="0045941a-0108-448c-9439-dff9afbe69ed" providerId="ADAL" clId="{6822A0B0-EA8F-4559-962E-2A7D87958CA9}" dt="2022-08-14T11:08:17.694" v="608" actId="14100"/>
          <ac:spMkLst>
            <pc:docMk/>
            <pc:sldMk cId="2032592474" sldId="259"/>
            <ac:spMk id="16" creationId="{E8A85506-5451-5012-8168-11927238D7A0}"/>
          </ac:spMkLst>
        </pc:spChg>
        <pc:spChg chg="mod">
          <ac:chgData name="Eitan Ben-haim" userId="0045941a-0108-448c-9439-dff9afbe69ed" providerId="ADAL" clId="{6822A0B0-EA8F-4559-962E-2A7D87958CA9}" dt="2022-08-14T11:07:38.875" v="596" actId="14100"/>
          <ac:spMkLst>
            <pc:docMk/>
            <pc:sldMk cId="2032592474" sldId="259"/>
            <ac:spMk id="17" creationId="{43DFA72E-BD99-0588-164F-8E49557F4270}"/>
          </ac:spMkLst>
        </pc:spChg>
        <pc:spChg chg="add mod">
          <ac:chgData name="Eitan Ben-haim" userId="0045941a-0108-448c-9439-dff9afbe69ed" providerId="ADAL" clId="{6822A0B0-EA8F-4559-962E-2A7D87958CA9}" dt="2022-08-14T11:06:51.538" v="584" actId="164"/>
          <ac:spMkLst>
            <pc:docMk/>
            <pc:sldMk cId="2032592474" sldId="259"/>
            <ac:spMk id="20" creationId="{6F462359-2C8D-5886-AB7C-F9B03A662D72}"/>
          </ac:spMkLst>
        </pc:spChg>
        <pc:spChg chg="add mod">
          <ac:chgData name="Eitan Ben-haim" userId="0045941a-0108-448c-9439-dff9afbe69ed" providerId="ADAL" clId="{6822A0B0-EA8F-4559-962E-2A7D87958CA9}" dt="2022-08-14T11:06:51.538" v="584" actId="164"/>
          <ac:spMkLst>
            <pc:docMk/>
            <pc:sldMk cId="2032592474" sldId="259"/>
            <ac:spMk id="22" creationId="{643F1304-B027-4BCA-CE8E-1990864DC150}"/>
          </ac:spMkLst>
        </pc:spChg>
        <pc:spChg chg="add mod">
          <ac:chgData name="Eitan Ben-haim" userId="0045941a-0108-448c-9439-dff9afbe69ed" providerId="ADAL" clId="{6822A0B0-EA8F-4559-962E-2A7D87958CA9}" dt="2022-08-14T11:06:51.538" v="584" actId="164"/>
          <ac:spMkLst>
            <pc:docMk/>
            <pc:sldMk cId="2032592474" sldId="259"/>
            <ac:spMk id="24" creationId="{8E8B7727-700F-B96D-4EDE-945F253CD1F4}"/>
          </ac:spMkLst>
        </pc:spChg>
        <pc:spChg chg="add mod ord">
          <ac:chgData name="Eitan Ben-haim" userId="0045941a-0108-448c-9439-dff9afbe69ed" providerId="ADAL" clId="{6822A0B0-EA8F-4559-962E-2A7D87958CA9}" dt="2022-08-14T11:08:54.462" v="613" actId="404"/>
          <ac:spMkLst>
            <pc:docMk/>
            <pc:sldMk cId="2032592474" sldId="259"/>
            <ac:spMk id="29" creationId="{040D7BBA-3227-AB18-199D-2A27D92029AB}"/>
          </ac:spMkLst>
        </pc:spChg>
        <pc:spChg chg="add mod">
          <ac:chgData name="Eitan Ben-haim" userId="0045941a-0108-448c-9439-dff9afbe69ed" providerId="ADAL" clId="{6822A0B0-EA8F-4559-962E-2A7D87958CA9}" dt="2022-08-14T11:03:46.292" v="529" actId="164"/>
          <ac:spMkLst>
            <pc:docMk/>
            <pc:sldMk cId="2032592474" sldId="259"/>
            <ac:spMk id="30" creationId="{DB725F22-E44B-A5AE-05C0-B030632A400B}"/>
          </ac:spMkLst>
        </pc:spChg>
        <pc:spChg chg="add mod">
          <ac:chgData name="Eitan Ben-haim" userId="0045941a-0108-448c-9439-dff9afbe69ed" providerId="ADAL" clId="{6822A0B0-EA8F-4559-962E-2A7D87958CA9}" dt="2022-08-14T11:06:39.031" v="583" actId="404"/>
          <ac:spMkLst>
            <pc:docMk/>
            <pc:sldMk cId="2032592474" sldId="259"/>
            <ac:spMk id="31" creationId="{07DC32EB-A03E-AA05-9722-A860F30C438A}"/>
          </ac:spMkLst>
        </pc:spChg>
        <pc:spChg chg="del">
          <ac:chgData name="Eitan Ben-haim" userId="0045941a-0108-448c-9439-dff9afbe69ed" providerId="ADAL" clId="{6822A0B0-EA8F-4559-962E-2A7D87958CA9}" dt="2022-08-14T11:00:50.025" v="505" actId="478"/>
          <ac:spMkLst>
            <pc:docMk/>
            <pc:sldMk cId="2032592474" sldId="259"/>
            <ac:spMk id="33" creationId="{7C5268CD-7DBA-ED58-0487-EF7089E770B1}"/>
          </ac:spMkLst>
        </pc:spChg>
        <pc:spChg chg="add mod">
          <ac:chgData name="Eitan Ben-haim" userId="0045941a-0108-448c-9439-dff9afbe69ed" providerId="ADAL" clId="{6822A0B0-EA8F-4559-962E-2A7D87958CA9}" dt="2022-08-14T11:06:39.031" v="583" actId="404"/>
          <ac:spMkLst>
            <pc:docMk/>
            <pc:sldMk cId="2032592474" sldId="259"/>
            <ac:spMk id="34" creationId="{A3DD44E4-2795-16D7-1AE9-2CF9A8829013}"/>
          </ac:spMkLst>
        </pc:spChg>
        <pc:spChg chg="add mod">
          <ac:chgData name="Eitan Ben-haim" userId="0045941a-0108-448c-9439-dff9afbe69ed" providerId="ADAL" clId="{6822A0B0-EA8F-4559-962E-2A7D87958CA9}" dt="2022-08-14T11:10:30.014" v="657"/>
          <ac:spMkLst>
            <pc:docMk/>
            <pc:sldMk cId="2032592474" sldId="259"/>
            <ac:spMk id="35" creationId="{82B39CA1-0D9B-050B-9EA7-265129AD0E28}"/>
          </ac:spMkLst>
        </pc:spChg>
        <pc:spChg chg="add mod">
          <ac:chgData name="Eitan Ben-haim" userId="0045941a-0108-448c-9439-dff9afbe69ed" providerId="ADAL" clId="{6822A0B0-EA8F-4559-962E-2A7D87958CA9}" dt="2022-08-14T11:03:46.292" v="529" actId="164"/>
          <ac:spMkLst>
            <pc:docMk/>
            <pc:sldMk cId="2032592474" sldId="259"/>
            <ac:spMk id="36" creationId="{D76D8FD5-641D-CE1C-2994-31C1645586E8}"/>
          </ac:spMkLst>
        </pc:spChg>
        <pc:spChg chg="add mod">
          <ac:chgData name="Eitan Ben-haim" userId="0045941a-0108-448c-9439-dff9afbe69ed" providerId="ADAL" clId="{6822A0B0-EA8F-4559-962E-2A7D87958CA9}" dt="2022-08-14T11:09:30.978" v="623" actId="692"/>
          <ac:spMkLst>
            <pc:docMk/>
            <pc:sldMk cId="2032592474" sldId="259"/>
            <ac:spMk id="37" creationId="{738E0E73-DDC8-F234-8AB7-44E9D689AA9C}"/>
          </ac:spMkLst>
        </pc:spChg>
        <pc:spChg chg="add mod">
          <ac:chgData name="Eitan Ben-haim" userId="0045941a-0108-448c-9439-dff9afbe69ed" providerId="ADAL" clId="{6822A0B0-EA8F-4559-962E-2A7D87958CA9}" dt="2022-08-14T11:11:23.032" v="662" actId="255"/>
          <ac:spMkLst>
            <pc:docMk/>
            <pc:sldMk cId="2032592474" sldId="259"/>
            <ac:spMk id="38" creationId="{6279D200-3204-D1C7-EEA4-E2241808B278}"/>
          </ac:spMkLst>
        </pc:spChg>
        <pc:spChg chg="add mod">
          <ac:chgData name="Eitan Ben-haim" userId="0045941a-0108-448c-9439-dff9afbe69ed" providerId="ADAL" clId="{6822A0B0-EA8F-4559-962E-2A7D87958CA9}" dt="2022-08-14T11:11:23.032" v="662" actId="255"/>
          <ac:spMkLst>
            <pc:docMk/>
            <pc:sldMk cId="2032592474" sldId="259"/>
            <ac:spMk id="39" creationId="{61ECBAB7-2927-9B27-F104-558F12A6A175}"/>
          </ac:spMkLst>
        </pc:spChg>
        <pc:spChg chg="add mod ord">
          <ac:chgData name="Eitan Ben-haim" userId="0045941a-0108-448c-9439-dff9afbe69ed" providerId="ADAL" clId="{6822A0B0-EA8F-4559-962E-2A7D87958CA9}" dt="2022-08-14T11:05:27.695" v="556" actId="164"/>
          <ac:spMkLst>
            <pc:docMk/>
            <pc:sldMk cId="2032592474" sldId="259"/>
            <ac:spMk id="41" creationId="{A59C5A85-A718-CD1A-7295-19DBDCD2BF34}"/>
          </ac:spMkLst>
        </pc:spChg>
        <pc:spChg chg="del">
          <ac:chgData name="Eitan Ben-haim" userId="0045941a-0108-448c-9439-dff9afbe69ed" providerId="ADAL" clId="{6822A0B0-EA8F-4559-962E-2A7D87958CA9}" dt="2022-08-14T11:00:26.047" v="501" actId="478"/>
          <ac:spMkLst>
            <pc:docMk/>
            <pc:sldMk cId="2032592474" sldId="259"/>
            <ac:spMk id="48" creationId="{390D7A65-6BC0-51A7-749A-B25759BC809C}"/>
          </ac:spMkLst>
        </pc:spChg>
        <pc:spChg chg="del">
          <ac:chgData name="Eitan Ben-haim" userId="0045941a-0108-448c-9439-dff9afbe69ed" providerId="ADAL" clId="{6822A0B0-EA8F-4559-962E-2A7D87958CA9}" dt="2022-08-14T11:00:26.952" v="502" actId="478"/>
          <ac:spMkLst>
            <pc:docMk/>
            <pc:sldMk cId="2032592474" sldId="259"/>
            <ac:spMk id="49" creationId="{977B6AED-AC37-DE21-D0C4-6DE2FC73E3BE}"/>
          </ac:spMkLst>
        </pc:spChg>
        <pc:spChg chg="mod">
          <ac:chgData name="Eitan Ben-haim" userId="0045941a-0108-448c-9439-dff9afbe69ed" providerId="ADAL" clId="{6822A0B0-EA8F-4559-962E-2A7D87958CA9}" dt="2022-08-14T11:07:20.762" v="591" actId="1076"/>
          <ac:spMkLst>
            <pc:docMk/>
            <pc:sldMk cId="2032592474" sldId="259"/>
            <ac:spMk id="55" creationId="{79E07C54-9A17-C2A9-32D3-B58F77F6B1D5}"/>
          </ac:spMkLst>
        </pc:spChg>
        <pc:grpChg chg="add mod">
          <ac:chgData name="Eitan Ben-haim" userId="0045941a-0108-448c-9439-dff9afbe69ed" providerId="ADAL" clId="{6822A0B0-EA8F-4559-962E-2A7D87958CA9}" dt="2022-08-14T11:09:11.259" v="618" actId="1076"/>
          <ac:grpSpMkLst>
            <pc:docMk/>
            <pc:sldMk cId="2032592474" sldId="259"/>
            <ac:grpSpMk id="40" creationId="{8A50BBFA-A3DA-0E47-6BB8-5BE8CCD34853}"/>
          </ac:grpSpMkLst>
        </pc:grpChg>
        <pc:grpChg chg="add mod">
          <ac:chgData name="Eitan Ben-haim" userId="0045941a-0108-448c-9439-dff9afbe69ed" providerId="ADAL" clId="{6822A0B0-EA8F-4559-962E-2A7D87958CA9}" dt="2022-08-14T11:08:58.715" v="614" actId="1076"/>
          <ac:grpSpMkLst>
            <pc:docMk/>
            <pc:sldMk cId="2032592474" sldId="259"/>
            <ac:grpSpMk id="43" creationId="{040B4D78-4A70-C029-DDBA-65C465208CC5}"/>
          </ac:grpSpMkLst>
        </pc:grpChg>
        <pc:grpChg chg="add mod">
          <ac:chgData name="Eitan Ben-haim" userId="0045941a-0108-448c-9439-dff9afbe69ed" providerId="ADAL" clId="{6822A0B0-EA8F-4559-962E-2A7D87958CA9}" dt="2022-08-14T11:10:41.697" v="658" actId="1076"/>
          <ac:grpSpMkLst>
            <pc:docMk/>
            <pc:sldMk cId="2032592474" sldId="259"/>
            <ac:grpSpMk id="44" creationId="{A11FC64A-C1B2-5AF7-E8E6-C28885F9826A}"/>
          </ac:grpSpMkLst>
        </pc:grpChg>
        <pc:grpChg chg="del">
          <ac:chgData name="Eitan Ben-haim" userId="0045941a-0108-448c-9439-dff9afbe69ed" providerId="ADAL" clId="{6822A0B0-EA8F-4559-962E-2A7D87958CA9}" dt="2022-08-14T11:04:26.868" v="535" actId="165"/>
          <ac:grpSpMkLst>
            <pc:docMk/>
            <pc:sldMk cId="2032592474" sldId="259"/>
            <ac:grpSpMk id="54" creationId="{F8AFF518-4208-837D-DB06-F0E50EF26A0A}"/>
          </ac:grpSpMkLst>
        </pc:grpChg>
        <pc:picChg chg="add mod">
          <ac:chgData name="Eitan Ben-haim" userId="0045941a-0108-448c-9439-dff9afbe69ed" providerId="ADAL" clId="{6822A0B0-EA8F-4559-962E-2A7D87958CA9}" dt="2022-08-14T11:03:46.292" v="529" actId="164"/>
          <ac:picMkLst>
            <pc:docMk/>
            <pc:sldMk cId="2032592474" sldId="259"/>
            <ac:picMk id="3" creationId="{555B5F56-2F4E-E723-D9C0-8B47F6620933}"/>
          </ac:picMkLst>
        </pc:picChg>
        <pc:picChg chg="add del mod">
          <ac:chgData name="Eitan Ben-haim" userId="0045941a-0108-448c-9439-dff9afbe69ed" providerId="ADAL" clId="{6822A0B0-EA8F-4559-962E-2A7D87958CA9}" dt="2022-08-14T11:07:46.688" v="598" actId="478"/>
          <ac:picMkLst>
            <pc:docMk/>
            <pc:sldMk cId="2032592474" sldId="259"/>
            <ac:picMk id="11" creationId="{07A9E678-3175-B304-DB0F-B95D26FACB39}"/>
          </ac:picMkLst>
        </pc:picChg>
        <pc:picChg chg="mod topLvl">
          <ac:chgData name="Eitan Ben-haim" userId="0045941a-0108-448c-9439-dff9afbe69ed" providerId="ADAL" clId="{6822A0B0-EA8F-4559-962E-2A7D87958CA9}" dt="2022-08-14T11:05:27.695" v="556" actId="164"/>
          <ac:picMkLst>
            <pc:docMk/>
            <pc:sldMk cId="2032592474" sldId="259"/>
            <ac:picMk id="14" creationId="{DC2D3BDE-8BF7-0699-8B4C-B9C1E28791D4}"/>
          </ac:picMkLst>
        </pc:picChg>
        <pc:picChg chg="mod">
          <ac:chgData name="Eitan Ben-haim" userId="0045941a-0108-448c-9439-dff9afbe69ed" providerId="ADAL" clId="{6822A0B0-EA8F-4559-962E-2A7D87958CA9}" dt="2022-08-14T11:09:07.829" v="617" actId="1076"/>
          <ac:picMkLst>
            <pc:docMk/>
            <pc:sldMk cId="2032592474" sldId="259"/>
            <ac:picMk id="23" creationId="{CD436CAA-F825-C10F-7820-B02F313E5C75}"/>
          </ac:picMkLst>
        </pc:picChg>
        <pc:picChg chg="add del mod">
          <ac:chgData name="Eitan Ben-haim" userId="0045941a-0108-448c-9439-dff9afbe69ed" providerId="ADAL" clId="{6822A0B0-EA8F-4559-962E-2A7D87958CA9}" dt="2022-08-16T07:57:06.468" v="989" actId="478"/>
          <ac:picMkLst>
            <pc:docMk/>
            <pc:sldMk cId="2032592474" sldId="259"/>
            <ac:picMk id="27" creationId="{42550C01-93CA-B92E-4B9A-638E29014447}"/>
          </ac:picMkLst>
        </pc:picChg>
        <pc:picChg chg="add del mod">
          <ac:chgData name="Eitan Ben-haim" userId="0045941a-0108-448c-9439-dff9afbe69ed" providerId="ADAL" clId="{6822A0B0-EA8F-4559-962E-2A7D87958CA9}" dt="2022-08-14T11:07:46.688" v="598" actId="478"/>
          <ac:picMkLst>
            <pc:docMk/>
            <pc:sldMk cId="2032592474" sldId="259"/>
            <ac:picMk id="28" creationId="{BF814C3D-2086-B69D-D792-ED2EA419FE79}"/>
          </ac:picMkLst>
        </pc:picChg>
        <pc:picChg chg="del mod topLvl">
          <ac:chgData name="Eitan Ben-haim" userId="0045941a-0108-448c-9439-dff9afbe69ed" providerId="ADAL" clId="{6822A0B0-EA8F-4559-962E-2A7D87958CA9}" dt="2022-08-14T11:05:07.508" v="551" actId="478"/>
          <ac:picMkLst>
            <pc:docMk/>
            <pc:sldMk cId="2032592474" sldId="259"/>
            <ac:picMk id="32" creationId="{C984108B-51A0-B714-1409-DE13D8015344}"/>
          </ac:picMkLst>
        </pc:picChg>
        <pc:picChg chg="add mod">
          <ac:chgData name="Eitan Ben-haim" userId="0045941a-0108-448c-9439-dff9afbe69ed" providerId="ADAL" clId="{6822A0B0-EA8F-4559-962E-2A7D87958CA9}" dt="2022-08-14T11:05:27.695" v="556" actId="164"/>
          <ac:picMkLst>
            <pc:docMk/>
            <pc:sldMk cId="2032592474" sldId="259"/>
            <ac:picMk id="42" creationId="{92A16957-B6A1-AF16-1C1F-C6EA23FB6ED3}"/>
          </ac:picMkLst>
        </pc:picChg>
        <pc:picChg chg="del mod">
          <ac:chgData name="Eitan Ben-haim" userId="0045941a-0108-448c-9439-dff9afbe69ed" providerId="ADAL" clId="{6822A0B0-EA8F-4559-962E-2A7D87958CA9}" dt="2022-08-14T11:11:34.873" v="664" actId="478"/>
          <ac:picMkLst>
            <pc:docMk/>
            <pc:sldMk cId="2032592474" sldId="259"/>
            <ac:picMk id="52" creationId="{B4C5E88A-2D1A-A0E6-CF57-0F2893F17103}"/>
          </ac:picMkLst>
        </pc:picChg>
        <pc:picChg chg="del mod">
          <ac:chgData name="Eitan Ben-haim" userId="0045941a-0108-448c-9439-dff9afbe69ed" providerId="ADAL" clId="{6822A0B0-EA8F-4559-962E-2A7D87958CA9}" dt="2022-08-14T11:09:03.949" v="616" actId="478"/>
          <ac:picMkLst>
            <pc:docMk/>
            <pc:sldMk cId="2032592474" sldId="259"/>
            <ac:picMk id="53" creationId="{DEC0ABFB-3D8D-9769-7B74-9B906E949ED5}"/>
          </ac:picMkLst>
        </pc:picChg>
        <pc:cxnChg chg="add mod">
          <ac:chgData name="Eitan Ben-haim" userId="0045941a-0108-448c-9439-dff9afbe69ed" providerId="ADAL" clId="{6822A0B0-EA8F-4559-962E-2A7D87958CA9}" dt="2022-08-14T11:09:55.811" v="649" actId="692"/>
          <ac:cxnSpMkLst>
            <pc:docMk/>
            <pc:sldMk cId="2032592474" sldId="259"/>
            <ac:cxnSpMk id="18" creationId="{F14E63DF-A5D9-9014-6115-C2537EF0B952}"/>
          </ac:cxnSpMkLst>
        </pc:cxnChg>
        <pc:cxnChg chg="add mod">
          <ac:chgData name="Eitan Ben-haim" userId="0045941a-0108-448c-9439-dff9afbe69ed" providerId="ADAL" clId="{6822A0B0-EA8F-4559-962E-2A7D87958CA9}" dt="2022-08-14T11:09:55.811" v="649" actId="692"/>
          <ac:cxnSpMkLst>
            <pc:docMk/>
            <pc:sldMk cId="2032592474" sldId="259"/>
            <ac:cxnSpMk id="25" creationId="{96CF0DCC-B813-056D-D4E6-F693C190D87A}"/>
          </ac:cxnSpMkLst>
        </pc:cxnChg>
        <pc:cxnChg chg="add mod">
          <ac:chgData name="Eitan Ben-haim" userId="0045941a-0108-448c-9439-dff9afbe69ed" providerId="ADAL" clId="{6822A0B0-EA8F-4559-962E-2A7D87958CA9}" dt="2022-08-14T11:09:45.496" v="647" actId="692"/>
          <ac:cxnSpMkLst>
            <pc:docMk/>
            <pc:sldMk cId="2032592474" sldId="259"/>
            <ac:cxnSpMk id="26" creationId="{9F16C2B7-22B4-0459-D4EF-4F862A9A8655}"/>
          </ac:cxnSpMkLst>
        </pc:cxnChg>
      </pc:sldChg>
      <pc:sldChg chg="addSp delSp modSp add mod">
        <pc:chgData name="Eitan Ben-haim" userId="0045941a-0108-448c-9439-dff9afbe69ed" providerId="ADAL" clId="{6822A0B0-EA8F-4559-962E-2A7D87958CA9}" dt="2022-08-14T11:19:37.633" v="781" actId="478"/>
        <pc:sldMkLst>
          <pc:docMk/>
          <pc:sldMk cId="1783173740" sldId="260"/>
        </pc:sldMkLst>
        <pc:spChg chg="add del mod">
          <ac:chgData name="Eitan Ben-haim" userId="0045941a-0108-448c-9439-dff9afbe69ed" providerId="ADAL" clId="{6822A0B0-EA8F-4559-962E-2A7D87958CA9}" dt="2022-08-14T11:19:37.633" v="781" actId="478"/>
          <ac:spMkLst>
            <pc:docMk/>
            <pc:sldMk cId="1783173740" sldId="260"/>
            <ac:spMk id="2" creationId="{2493DCA1-B569-E65F-C3A2-79079B07DE17}"/>
          </ac:spMkLst>
        </pc:spChg>
        <pc:spChg chg="add del mod">
          <ac:chgData name="Eitan Ben-haim" userId="0045941a-0108-448c-9439-dff9afbe69ed" providerId="ADAL" clId="{6822A0B0-EA8F-4559-962E-2A7D87958CA9}" dt="2022-08-14T11:19:37.633" v="781" actId="478"/>
          <ac:spMkLst>
            <pc:docMk/>
            <pc:sldMk cId="1783173740" sldId="260"/>
            <ac:spMk id="4" creationId="{95A21661-1145-15BC-9A7E-4EDB2AD38474}"/>
          </ac:spMkLst>
        </pc:spChg>
        <pc:spChg chg="add del mod">
          <ac:chgData name="Eitan Ben-haim" userId="0045941a-0108-448c-9439-dff9afbe69ed" providerId="ADAL" clId="{6822A0B0-EA8F-4559-962E-2A7D87958CA9}" dt="2022-08-14T11:19:37.633" v="781" actId="478"/>
          <ac:spMkLst>
            <pc:docMk/>
            <pc:sldMk cId="1783173740" sldId="260"/>
            <ac:spMk id="5" creationId="{9AACC34F-17D1-623A-46DC-3A7C2AD2F3DB}"/>
          </ac:spMkLst>
        </pc:spChg>
        <pc:spChg chg="add del mod">
          <ac:chgData name="Eitan Ben-haim" userId="0045941a-0108-448c-9439-dff9afbe69ed" providerId="ADAL" clId="{6822A0B0-EA8F-4559-962E-2A7D87958CA9}" dt="2022-08-14T11:19:37.633" v="781" actId="478"/>
          <ac:spMkLst>
            <pc:docMk/>
            <pc:sldMk cId="1783173740" sldId="260"/>
            <ac:spMk id="7" creationId="{B6AAAA65-CCBE-AFFD-D042-209F47172B7C}"/>
          </ac:spMkLst>
        </pc:spChg>
        <pc:spChg chg="del">
          <ac:chgData name="Eitan Ben-haim" userId="0045941a-0108-448c-9439-dff9afbe69ed" providerId="ADAL" clId="{6822A0B0-EA8F-4559-962E-2A7D87958CA9}" dt="2022-08-14T11:12:27.655" v="672" actId="478"/>
          <ac:spMkLst>
            <pc:docMk/>
            <pc:sldMk cId="1783173740" sldId="260"/>
            <ac:spMk id="8" creationId="{F15CA879-809C-D9F9-5265-C25C6D159948}"/>
          </ac:spMkLst>
        </pc:spChg>
        <pc:spChg chg="del">
          <ac:chgData name="Eitan Ben-haim" userId="0045941a-0108-448c-9439-dff9afbe69ed" providerId="ADAL" clId="{6822A0B0-EA8F-4559-962E-2A7D87958CA9}" dt="2022-08-14T11:12:27.655" v="672" actId="478"/>
          <ac:spMkLst>
            <pc:docMk/>
            <pc:sldMk cId="1783173740" sldId="260"/>
            <ac:spMk id="9" creationId="{9CB24F34-CCE7-8FAA-F63C-F23BC4D049A1}"/>
          </ac:spMkLst>
        </pc:spChg>
        <pc:spChg chg="add del mod">
          <ac:chgData name="Eitan Ben-haim" userId="0045941a-0108-448c-9439-dff9afbe69ed" providerId="ADAL" clId="{6822A0B0-EA8F-4559-962E-2A7D87958CA9}" dt="2022-08-14T11:19:37.633" v="781" actId="478"/>
          <ac:spMkLst>
            <pc:docMk/>
            <pc:sldMk cId="1783173740" sldId="260"/>
            <ac:spMk id="10" creationId="{EAC3EF94-8E04-70B5-3AE7-8DF2DE43757D}"/>
          </ac:spMkLst>
        </pc:spChg>
        <pc:spChg chg="mod">
          <ac:chgData name="Eitan Ben-haim" userId="0045941a-0108-448c-9439-dff9afbe69ed" providerId="ADAL" clId="{6822A0B0-EA8F-4559-962E-2A7D87958CA9}" dt="2022-08-14T11:13:54.815" v="694" actId="14100"/>
          <ac:spMkLst>
            <pc:docMk/>
            <pc:sldMk cId="1783173740" sldId="260"/>
            <ac:spMk id="12" creationId="{926E7F2D-4DC8-AD75-CE71-A75006DE46F5}"/>
          </ac:spMkLst>
        </pc:spChg>
        <pc:spChg chg="mod">
          <ac:chgData name="Eitan Ben-haim" userId="0045941a-0108-448c-9439-dff9afbe69ed" providerId="ADAL" clId="{6822A0B0-EA8F-4559-962E-2A7D87958CA9}" dt="2022-08-14T11:16:52.853" v="744" actId="14100"/>
          <ac:spMkLst>
            <pc:docMk/>
            <pc:sldMk cId="1783173740" sldId="260"/>
            <ac:spMk id="13" creationId="{9BDC58D0-73B9-2829-DE99-AFCE11AEECC9}"/>
          </ac:spMkLst>
        </pc:spChg>
        <pc:spChg chg="mod">
          <ac:chgData name="Eitan Ben-haim" userId="0045941a-0108-448c-9439-dff9afbe69ed" providerId="ADAL" clId="{6822A0B0-EA8F-4559-962E-2A7D87958CA9}" dt="2022-08-14T11:15:25.871" v="708" actId="14100"/>
          <ac:spMkLst>
            <pc:docMk/>
            <pc:sldMk cId="1783173740" sldId="260"/>
            <ac:spMk id="15" creationId="{67090F35-F69F-4F13-457F-D0171D8292D9}"/>
          </ac:spMkLst>
        </pc:spChg>
        <pc:spChg chg="mod">
          <ac:chgData name="Eitan Ben-haim" userId="0045941a-0108-448c-9439-dff9afbe69ed" providerId="ADAL" clId="{6822A0B0-EA8F-4559-962E-2A7D87958CA9}" dt="2022-08-14T11:18:08.828" v="770" actId="3064"/>
          <ac:spMkLst>
            <pc:docMk/>
            <pc:sldMk cId="1783173740" sldId="260"/>
            <ac:spMk id="16" creationId="{E8A85506-5451-5012-8168-11927238D7A0}"/>
          </ac:spMkLst>
        </pc:spChg>
        <pc:spChg chg="mod">
          <ac:chgData name="Eitan Ben-haim" userId="0045941a-0108-448c-9439-dff9afbe69ed" providerId="ADAL" clId="{6822A0B0-EA8F-4559-962E-2A7D87958CA9}" dt="2022-08-14T11:16:55.208" v="745" actId="14100"/>
          <ac:spMkLst>
            <pc:docMk/>
            <pc:sldMk cId="1783173740" sldId="260"/>
            <ac:spMk id="17" creationId="{43DFA72E-BD99-0588-164F-8E49557F4270}"/>
          </ac:spMkLst>
        </pc:spChg>
        <pc:spChg chg="add mod">
          <ac:chgData name="Eitan Ben-haim" userId="0045941a-0108-448c-9439-dff9afbe69ed" providerId="ADAL" clId="{6822A0B0-EA8F-4559-962E-2A7D87958CA9}" dt="2022-08-14T11:14:17.351" v="697" actId="164"/>
          <ac:spMkLst>
            <pc:docMk/>
            <pc:sldMk cId="1783173740" sldId="260"/>
            <ac:spMk id="28" creationId="{28AFAD23-1050-BBEF-5867-2A3BCB3C468D}"/>
          </ac:spMkLst>
        </pc:spChg>
        <pc:spChg chg="del">
          <ac:chgData name="Eitan Ben-haim" userId="0045941a-0108-448c-9439-dff9afbe69ed" providerId="ADAL" clId="{6822A0B0-EA8F-4559-962E-2A7D87958CA9}" dt="2022-08-14T11:12:09.430" v="670" actId="478"/>
          <ac:spMkLst>
            <pc:docMk/>
            <pc:sldMk cId="1783173740" sldId="260"/>
            <ac:spMk id="38" creationId="{6279D200-3204-D1C7-EEA4-E2241808B278}"/>
          </ac:spMkLst>
        </pc:spChg>
        <pc:spChg chg="del">
          <ac:chgData name="Eitan Ben-haim" userId="0045941a-0108-448c-9439-dff9afbe69ed" providerId="ADAL" clId="{6822A0B0-EA8F-4559-962E-2A7D87958CA9}" dt="2022-08-14T11:12:12.178" v="671" actId="478"/>
          <ac:spMkLst>
            <pc:docMk/>
            <pc:sldMk cId="1783173740" sldId="260"/>
            <ac:spMk id="39" creationId="{61ECBAB7-2927-9B27-F104-558F12A6A175}"/>
          </ac:spMkLst>
        </pc:spChg>
        <pc:spChg chg="add del mod">
          <ac:chgData name="Eitan Ben-haim" userId="0045941a-0108-448c-9439-dff9afbe69ed" providerId="ADAL" clId="{6822A0B0-EA8F-4559-962E-2A7D87958CA9}" dt="2022-08-14T11:19:37.633" v="781" actId="478"/>
          <ac:spMkLst>
            <pc:docMk/>
            <pc:sldMk cId="1783173740" sldId="260"/>
            <ac:spMk id="46" creationId="{AE8DA4F4-47C3-9834-3E07-279796AC4228}"/>
          </ac:spMkLst>
        </pc:spChg>
        <pc:spChg chg="add del mod">
          <ac:chgData name="Eitan Ben-haim" userId="0045941a-0108-448c-9439-dff9afbe69ed" providerId="ADAL" clId="{6822A0B0-EA8F-4559-962E-2A7D87958CA9}" dt="2022-08-14T11:19:37.633" v="781" actId="478"/>
          <ac:spMkLst>
            <pc:docMk/>
            <pc:sldMk cId="1783173740" sldId="260"/>
            <ac:spMk id="47" creationId="{35A91F96-76E1-E7F6-83ED-C03A5D81244D}"/>
          </ac:spMkLst>
        </pc:spChg>
        <pc:spChg chg="add del mod">
          <ac:chgData name="Eitan Ben-haim" userId="0045941a-0108-448c-9439-dff9afbe69ed" providerId="ADAL" clId="{6822A0B0-EA8F-4559-962E-2A7D87958CA9}" dt="2022-08-14T11:19:37.633" v="781" actId="478"/>
          <ac:spMkLst>
            <pc:docMk/>
            <pc:sldMk cId="1783173740" sldId="260"/>
            <ac:spMk id="48" creationId="{378B47C0-3BFE-6E91-D26E-9F3BDFFE5CF8}"/>
          </ac:spMkLst>
        </pc:spChg>
        <pc:spChg chg="add mod">
          <ac:chgData name="Eitan Ben-haim" userId="0045941a-0108-448c-9439-dff9afbe69ed" providerId="ADAL" clId="{6822A0B0-EA8F-4559-962E-2A7D87958CA9}" dt="2022-08-14T11:12:29.863" v="673"/>
          <ac:spMkLst>
            <pc:docMk/>
            <pc:sldMk cId="1783173740" sldId="260"/>
            <ac:spMk id="49" creationId="{A0856144-922A-C4CE-D45A-25622612656B}"/>
          </ac:spMkLst>
        </pc:spChg>
        <pc:spChg chg="add mod">
          <ac:chgData name="Eitan Ben-haim" userId="0045941a-0108-448c-9439-dff9afbe69ed" providerId="ADAL" clId="{6822A0B0-EA8F-4559-962E-2A7D87958CA9}" dt="2022-08-14T11:12:29.863" v="673"/>
          <ac:spMkLst>
            <pc:docMk/>
            <pc:sldMk cId="1783173740" sldId="260"/>
            <ac:spMk id="50" creationId="{6BDF0F1D-F866-EBE4-FCE3-88AB60EF92D6}"/>
          </ac:spMkLst>
        </pc:spChg>
        <pc:spChg chg="add mod">
          <ac:chgData name="Eitan Ben-haim" userId="0045941a-0108-448c-9439-dff9afbe69ed" providerId="ADAL" clId="{6822A0B0-EA8F-4559-962E-2A7D87958CA9}" dt="2022-08-14T11:17:48.669" v="759" actId="6549"/>
          <ac:spMkLst>
            <pc:docMk/>
            <pc:sldMk cId="1783173740" sldId="260"/>
            <ac:spMk id="54" creationId="{4378635F-00A3-8624-106E-EB4385279239}"/>
          </ac:spMkLst>
        </pc:spChg>
        <pc:spChg chg="mod">
          <ac:chgData name="Eitan Ben-haim" userId="0045941a-0108-448c-9439-dff9afbe69ed" providerId="ADAL" clId="{6822A0B0-EA8F-4559-962E-2A7D87958CA9}" dt="2022-08-14T11:17:49.764" v="760" actId="6549"/>
          <ac:spMkLst>
            <pc:docMk/>
            <pc:sldMk cId="1783173740" sldId="260"/>
            <ac:spMk id="55" creationId="{79E07C54-9A17-C2A9-32D3-B58F77F6B1D5}"/>
          </ac:spMkLst>
        </pc:spChg>
        <pc:spChg chg="add mod">
          <ac:chgData name="Eitan Ben-haim" userId="0045941a-0108-448c-9439-dff9afbe69ed" providerId="ADAL" clId="{6822A0B0-EA8F-4559-962E-2A7D87958CA9}" dt="2022-08-14T11:18:52.024" v="776" actId="1076"/>
          <ac:spMkLst>
            <pc:docMk/>
            <pc:sldMk cId="1783173740" sldId="260"/>
            <ac:spMk id="57" creationId="{0D19E35D-F38F-5E17-B4DF-D8A6B7140DFC}"/>
          </ac:spMkLst>
        </pc:spChg>
        <pc:spChg chg="add mod">
          <ac:chgData name="Eitan Ben-haim" userId="0045941a-0108-448c-9439-dff9afbe69ed" providerId="ADAL" clId="{6822A0B0-EA8F-4559-962E-2A7D87958CA9}" dt="2022-08-14T11:18:57.564" v="777" actId="1076"/>
          <ac:spMkLst>
            <pc:docMk/>
            <pc:sldMk cId="1783173740" sldId="260"/>
            <ac:spMk id="58" creationId="{4723B3DD-8427-AC21-0723-92AE0626A13A}"/>
          </ac:spMkLst>
        </pc:spChg>
        <pc:spChg chg="add mod">
          <ac:chgData name="Eitan Ben-haim" userId="0045941a-0108-448c-9439-dff9afbe69ed" providerId="ADAL" clId="{6822A0B0-EA8F-4559-962E-2A7D87958CA9}" dt="2022-08-14T11:19:22.982" v="780" actId="207"/>
          <ac:spMkLst>
            <pc:docMk/>
            <pc:sldMk cId="1783173740" sldId="260"/>
            <ac:spMk id="59" creationId="{F5567B1A-F2B2-D58C-5CFE-8B8F28F97BF9}"/>
          </ac:spMkLst>
        </pc:spChg>
        <pc:spChg chg="add mod">
          <ac:chgData name="Eitan Ben-haim" userId="0045941a-0108-448c-9439-dff9afbe69ed" providerId="ADAL" clId="{6822A0B0-EA8F-4559-962E-2A7D87958CA9}" dt="2022-08-14T11:19:22.982" v="780" actId="207"/>
          <ac:spMkLst>
            <pc:docMk/>
            <pc:sldMk cId="1783173740" sldId="260"/>
            <ac:spMk id="60" creationId="{E7A1FFF2-FD5D-D0B1-AEB8-3FB67111B3DA}"/>
          </ac:spMkLst>
        </pc:spChg>
        <pc:grpChg chg="del">
          <ac:chgData name="Eitan Ben-haim" userId="0045941a-0108-448c-9439-dff9afbe69ed" providerId="ADAL" clId="{6822A0B0-EA8F-4559-962E-2A7D87958CA9}" dt="2022-08-14T11:12:05.990" v="668" actId="478"/>
          <ac:grpSpMkLst>
            <pc:docMk/>
            <pc:sldMk cId="1783173740" sldId="260"/>
            <ac:grpSpMk id="40" creationId="{8A50BBFA-A3DA-0E47-6BB8-5BE8CCD34853}"/>
          </ac:grpSpMkLst>
        </pc:grpChg>
        <pc:grpChg chg="del">
          <ac:chgData name="Eitan Ben-haim" userId="0045941a-0108-448c-9439-dff9afbe69ed" providerId="ADAL" clId="{6822A0B0-EA8F-4559-962E-2A7D87958CA9}" dt="2022-08-14T11:13:05.725" v="679" actId="478"/>
          <ac:grpSpMkLst>
            <pc:docMk/>
            <pc:sldMk cId="1783173740" sldId="260"/>
            <ac:grpSpMk id="43" creationId="{040B4D78-4A70-C029-DDBA-65C465208CC5}"/>
          </ac:grpSpMkLst>
        </pc:grpChg>
        <pc:grpChg chg="del">
          <ac:chgData name="Eitan Ben-haim" userId="0045941a-0108-448c-9439-dff9afbe69ed" providerId="ADAL" clId="{6822A0B0-EA8F-4559-962E-2A7D87958CA9}" dt="2022-08-14T11:12:06.843" v="669" actId="478"/>
          <ac:grpSpMkLst>
            <pc:docMk/>
            <pc:sldMk cId="1783173740" sldId="260"/>
            <ac:grpSpMk id="44" creationId="{A11FC64A-C1B2-5AF7-E8E6-C28885F9826A}"/>
          </ac:grpSpMkLst>
        </pc:grpChg>
        <pc:grpChg chg="add mod">
          <ac:chgData name="Eitan Ben-haim" userId="0045941a-0108-448c-9439-dff9afbe69ed" providerId="ADAL" clId="{6822A0B0-EA8F-4559-962E-2A7D87958CA9}" dt="2022-08-14T11:15:31.169" v="709" actId="1076"/>
          <ac:grpSpMkLst>
            <pc:docMk/>
            <pc:sldMk cId="1783173740" sldId="260"/>
            <ac:grpSpMk id="51" creationId="{AEB641B6-ECA2-0965-595B-9E732EA2DE2B}"/>
          </ac:grpSpMkLst>
        </pc:grpChg>
        <pc:picChg chg="add del mod">
          <ac:chgData name="Eitan Ben-haim" userId="0045941a-0108-448c-9439-dff9afbe69ed" providerId="ADAL" clId="{6822A0B0-EA8F-4559-962E-2A7D87958CA9}" dt="2022-08-14T11:19:37.633" v="781" actId="478"/>
          <ac:picMkLst>
            <pc:docMk/>
            <pc:sldMk cId="1783173740" sldId="260"/>
            <ac:picMk id="11" creationId="{6727817B-D593-8303-14D6-34388F128D53}"/>
          </ac:picMkLst>
        </pc:picChg>
        <pc:picChg chg="mod">
          <ac:chgData name="Eitan Ben-haim" userId="0045941a-0108-448c-9439-dff9afbe69ed" providerId="ADAL" clId="{6822A0B0-EA8F-4559-962E-2A7D87958CA9}" dt="2022-08-14T11:17:13.535" v="748" actId="1076"/>
          <ac:picMkLst>
            <pc:docMk/>
            <pc:sldMk cId="1783173740" sldId="260"/>
            <ac:picMk id="23" creationId="{CD436CAA-F825-C10F-7820-B02F313E5C75}"/>
          </ac:picMkLst>
        </pc:picChg>
        <pc:picChg chg="mod">
          <ac:chgData name="Eitan Ben-haim" userId="0045941a-0108-448c-9439-dff9afbe69ed" providerId="ADAL" clId="{6822A0B0-EA8F-4559-962E-2A7D87958CA9}" dt="2022-08-14T11:17:21.171" v="751" actId="14100"/>
          <ac:picMkLst>
            <pc:docMk/>
            <pc:sldMk cId="1783173740" sldId="260"/>
            <ac:picMk id="27" creationId="{42550C01-93CA-B92E-4B9A-638E29014447}"/>
          </ac:picMkLst>
        </pc:picChg>
        <pc:picChg chg="add mod">
          <ac:chgData name="Eitan Ben-haim" userId="0045941a-0108-448c-9439-dff9afbe69ed" providerId="ADAL" clId="{6822A0B0-EA8F-4559-962E-2A7D87958CA9}" dt="2022-08-14T11:14:17.351" v="697" actId="164"/>
          <ac:picMkLst>
            <pc:docMk/>
            <pc:sldMk cId="1783173740" sldId="260"/>
            <ac:picMk id="32" creationId="{23797B04-706F-0639-6E5A-6471C95BD2F6}"/>
          </ac:picMkLst>
        </pc:picChg>
        <pc:picChg chg="add del mod">
          <ac:chgData name="Eitan Ben-haim" userId="0045941a-0108-448c-9439-dff9afbe69ed" providerId="ADAL" clId="{6822A0B0-EA8F-4559-962E-2A7D87958CA9}" dt="2022-08-14T11:19:37.633" v="781" actId="478"/>
          <ac:picMkLst>
            <pc:docMk/>
            <pc:sldMk cId="1783173740" sldId="260"/>
            <ac:picMk id="33" creationId="{27FE20A9-A5E1-D095-911E-6791FD07633A}"/>
          </ac:picMkLst>
        </pc:picChg>
        <pc:picChg chg="add del mod">
          <ac:chgData name="Eitan Ben-haim" userId="0045941a-0108-448c-9439-dff9afbe69ed" providerId="ADAL" clId="{6822A0B0-EA8F-4559-962E-2A7D87958CA9}" dt="2022-08-14T11:19:37.633" v="781" actId="478"/>
          <ac:picMkLst>
            <pc:docMk/>
            <pc:sldMk cId="1783173740" sldId="260"/>
            <ac:picMk id="45" creationId="{AAD52797-B92F-2C30-4A0B-507E8C018EC4}"/>
          </ac:picMkLst>
        </pc:picChg>
        <pc:picChg chg="add mod">
          <ac:chgData name="Eitan Ben-haim" userId="0045941a-0108-448c-9439-dff9afbe69ed" providerId="ADAL" clId="{6822A0B0-EA8F-4559-962E-2A7D87958CA9}" dt="2022-08-14T11:17:13.535" v="748" actId="1076"/>
          <ac:picMkLst>
            <pc:docMk/>
            <pc:sldMk cId="1783173740" sldId="260"/>
            <ac:picMk id="52" creationId="{03E20CEB-9C7B-FF2C-CEB3-BD0F7E6154C8}"/>
          </ac:picMkLst>
        </pc:picChg>
        <pc:picChg chg="add mod">
          <ac:chgData name="Eitan Ben-haim" userId="0045941a-0108-448c-9439-dff9afbe69ed" providerId="ADAL" clId="{6822A0B0-EA8F-4559-962E-2A7D87958CA9}" dt="2022-08-14T11:17:13.535" v="748" actId="1076"/>
          <ac:picMkLst>
            <pc:docMk/>
            <pc:sldMk cId="1783173740" sldId="260"/>
            <ac:picMk id="53" creationId="{82E87A58-487B-480C-F2DF-314DF33A16C8}"/>
          </ac:picMkLst>
        </pc:picChg>
        <pc:picChg chg="add mod">
          <ac:chgData name="Eitan Ben-haim" userId="0045941a-0108-448c-9439-dff9afbe69ed" providerId="ADAL" clId="{6822A0B0-EA8F-4559-962E-2A7D87958CA9}" dt="2022-08-14T11:17:44.552" v="758" actId="14100"/>
          <ac:picMkLst>
            <pc:docMk/>
            <pc:sldMk cId="1783173740" sldId="260"/>
            <ac:picMk id="56" creationId="{80778483-1A3B-9D6D-FC20-038D9607C79B}"/>
          </ac:picMkLst>
        </pc:picChg>
        <pc:cxnChg chg="mod">
          <ac:chgData name="Eitan Ben-haim" userId="0045941a-0108-448c-9439-dff9afbe69ed" providerId="ADAL" clId="{6822A0B0-EA8F-4559-962E-2A7D87958CA9}" dt="2022-08-14T11:12:06.843" v="669" actId="478"/>
          <ac:cxnSpMkLst>
            <pc:docMk/>
            <pc:sldMk cId="1783173740" sldId="260"/>
            <ac:cxnSpMk id="18" creationId="{F14E63DF-A5D9-9014-6115-C2537EF0B952}"/>
          </ac:cxnSpMkLst>
        </pc:cxnChg>
        <pc:cxnChg chg="mod">
          <ac:chgData name="Eitan Ben-haim" userId="0045941a-0108-448c-9439-dff9afbe69ed" providerId="ADAL" clId="{6822A0B0-EA8F-4559-962E-2A7D87958CA9}" dt="2022-08-14T11:12:06.843" v="669" actId="478"/>
          <ac:cxnSpMkLst>
            <pc:docMk/>
            <pc:sldMk cId="1783173740" sldId="260"/>
            <ac:cxnSpMk id="25" creationId="{96CF0DCC-B813-056D-D4E6-F693C190D87A}"/>
          </ac:cxnSpMkLst>
        </pc:cxnChg>
        <pc:cxnChg chg="mod">
          <ac:chgData name="Eitan Ben-haim" userId="0045941a-0108-448c-9439-dff9afbe69ed" providerId="ADAL" clId="{6822A0B0-EA8F-4559-962E-2A7D87958CA9}" dt="2022-08-14T11:12:06.843" v="669" actId="478"/>
          <ac:cxnSpMkLst>
            <pc:docMk/>
            <pc:sldMk cId="1783173740" sldId="260"/>
            <ac:cxnSpMk id="26" creationId="{9F16C2B7-22B4-0459-D4EF-4F862A9A8655}"/>
          </ac:cxnSpMkLst>
        </pc:cxnChg>
      </pc:sldChg>
      <pc:sldChg chg="addSp delSp modSp add mod">
        <pc:chgData name="Eitan Ben-haim" userId="0045941a-0108-448c-9439-dff9afbe69ed" providerId="ADAL" clId="{6822A0B0-EA8F-4559-962E-2A7D87958CA9}" dt="2022-08-14T11:26:23.305" v="957" actId="20577"/>
        <pc:sldMkLst>
          <pc:docMk/>
          <pc:sldMk cId="2417979337" sldId="261"/>
        </pc:sldMkLst>
        <pc:spChg chg="add mod">
          <ac:chgData name="Eitan Ben-haim" userId="0045941a-0108-448c-9439-dff9afbe69ed" providerId="ADAL" clId="{6822A0B0-EA8F-4559-962E-2A7D87958CA9}" dt="2022-08-14T11:26:23.305" v="957" actId="20577"/>
          <ac:spMkLst>
            <pc:docMk/>
            <pc:sldMk cId="2417979337" sldId="261"/>
            <ac:spMk id="2" creationId="{4AA86A6E-2F4D-C76E-97F0-1BBF67799E4A}"/>
          </ac:spMkLst>
        </pc:spChg>
        <pc:spChg chg="del">
          <ac:chgData name="Eitan Ben-haim" userId="0045941a-0108-448c-9439-dff9afbe69ed" providerId="ADAL" clId="{6822A0B0-EA8F-4559-962E-2A7D87958CA9}" dt="2022-08-14T11:19:56.346" v="783" actId="478"/>
          <ac:spMkLst>
            <pc:docMk/>
            <pc:sldMk cId="2417979337" sldId="261"/>
            <ac:spMk id="12" creationId="{926E7F2D-4DC8-AD75-CE71-A75006DE46F5}"/>
          </ac:spMkLst>
        </pc:spChg>
        <pc:spChg chg="del">
          <ac:chgData name="Eitan Ben-haim" userId="0045941a-0108-448c-9439-dff9afbe69ed" providerId="ADAL" clId="{6822A0B0-EA8F-4559-962E-2A7D87958CA9}" dt="2022-08-14T11:19:56.346" v="783" actId="478"/>
          <ac:spMkLst>
            <pc:docMk/>
            <pc:sldMk cId="2417979337" sldId="261"/>
            <ac:spMk id="13" creationId="{9BDC58D0-73B9-2829-DE99-AFCE11AEECC9}"/>
          </ac:spMkLst>
        </pc:spChg>
        <pc:spChg chg="del">
          <ac:chgData name="Eitan Ben-haim" userId="0045941a-0108-448c-9439-dff9afbe69ed" providerId="ADAL" clId="{6822A0B0-EA8F-4559-962E-2A7D87958CA9}" dt="2022-08-14T11:19:56.346" v="783" actId="478"/>
          <ac:spMkLst>
            <pc:docMk/>
            <pc:sldMk cId="2417979337" sldId="261"/>
            <ac:spMk id="15" creationId="{67090F35-F69F-4F13-457F-D0171D8292D9}"/>
          </ac:spMkLst>
        </pc:spChg>
        <pc:spChg chg="del">
          <ac:chgData name="Eitan Ben-haim" userId="0045941a-0108-448c-9439-dff9afbe69ed" providerId="ADAL" clId="{6822A0B0-EA8F-4559-962E-2A7D87958CA9}" dt="2022-08-14T11:19:56.346" v="783" actId="478"/>
          <ac:spMkLst>
            <pc:docMk/>
            <pc:sldMk cId="2417979337" sldId="261"/>
            <ac:spMk id="16" creationId="{E8A85506-5451-5012-8168-11927238D7A0}"/>
          </ac:spMkLst>
        </pc:spChg>
        <pc:spChg chg="del">
          <ac:chgData name="Eitan Ben-haim" userId="0045941a-0108-448c-9439-dff9afbe69ed" providerId="ADAL" clId="{6822A0B0-EA8F-4559-962E-2A7D87958CA9}" dt="2022-08-14T11:19:56.346" v="783" actId="478"/>
          <ac:spMkLst>
            <pc:docMk/>
            <pc:sldMk cId="2417979337" sldId="261"/>
            <ac:spMk id="17" creationId="{43DFA72E-BD99-0588-164F-8E49557F4270}"/>
          </ac:spMkLst>
        </pc:spChg>
        <pc:spChg chg="del">
          <ac:chgData name="Eitan Ben-haim" userId="0045941a-0108-448c-9439-dff9afbe69ed" providerId="ADAL" clId="{6822A0B0-EA8F-4559-962E-2A7D87958CA9}" dt="2022-08-14T11:19:56.346" v="783" actId="478"/>
          <ac:spMkLst>
            <pc:docMk/>
            <pc:sldMk cId="2417979337" sldId="261"/>
            <ac:spMk id="54" creationId="{4378635F-00A3-8624-106E-EB4385279239}"/>
          </ac:spMkLst>
        </pc:spChg>
        <pc:spChg chg="del">
          <ac:chgData name="Eitan Ben-haim" userId="0045941a-0108-448c-9439-dff9afbe69ed" providerId="ADAL" clId="{6822A0B0-EA8F-4559-962E-2A7D87958CA9}" dt="2022-08-14T11:19:56.346" v="783" actId="478"/>
          <ac:spMkLst>
            <pc:docMk/>
            <pc:sldMk cId="2417979337" sldId="261"/>
            <ac:spMk id="55" creationId="{79E07C54-9A17-C2A9-32D3-B58F77F6B1D5}"/>
          </ac:spMkLst>
        </pc:spChg>
        <pc:spChg chg="del">
          <ac:chgData name="Eitan Ben-haim" userId="0045941a-0108-448c-9439-dff9afbe69ed" providerId="ADAL" clId="{6822A0B0-EA8F-4559-962E-2A7D87958CA9}" dt="2022-08-14T11:19:56.346" v="783" actId="478"/>
          <ac:spMkLst>
            <pc:docMk/>
            <pc:sldMk cId="2417979337" sldId="261"/>
            <ac:spMk id="57" creationId="{0D19E35D-F38F-5E17-B4DF-D8A6B7140DFC}"/>
          </ac:spMkLst>
        </pc:spChg>
        <pc:spChg chg="del">
          <ac:chgData name="Eitan Ben-haim" userId="0045941a-0108-448c-9439-dff9afbe69ed" providerId="ADAL" clId="{6822A0B0-EA8F-4559-962E-2A7D87958CA9}" dt="2022-08-14T11:19:56.346" v="783" actId="478"/>
          <ac:spMkLst>
            <pc:docMk/>
            <pc:sldMk cId="2417979337" sldId="261"/>
            <ac:spMk id="58" creationId="{4723B3DD-8427-AC21-0723-92AE0626A13A}"/>
          </ac:spMkLst>
        </pc:spChg>
        <pc:spChg chg="del">
          <ac:chgData name="Eitan Ben-haim" userId="0045941a-0108-448c-9439-dff9afbe69ed" providerId="ADAL" clId="{6822A0B0-EA8F-4559-962E-2A7D87958CA9}" dt="2022-08-14T11:19:56.346" v="783" actId="478"/>
          <ac:spMkLst>
            <pc:docMk/>
            <pc:sldMk cId="2417979337" sldId="261"/>
            <ac:spMk id="59" creationId="{F5567B1A-F2B2-D58C-5CFE-8B8F28F97BF9}"/>
          </ac:spMkLst>
        </pc:spChg>
        <pc:spChg chg="del">
          <ac:chgData name="Eitan Ben-haim" userId="0045941a-0108-448c-9439-dff9afbe69ed" providerId="ADAL" clId="{6822A0B0-EA8F-4559-962E-2A7D87958CA9}" dt="2022-08-14T11:19:56.346" v="783" actId="478"/>
          <ac:spMkLst>
            <pc:docMk/>
            <pc:sldMk cId="2417979337" sldId="261"/>
            <ac:spMk id="60" creationId="{E7A1FFF2-FD5D-D0B1-AEB8-3FB67111B3DA}"/>
          </ac:spMkLst>
        </pc:spChg>
        <pc:grpChg chg="del">
          <ac:chgData name="Eitan Ben-haim" userId="0045941a-0108-448c-9439-dff9afbe69ed" providerId="ADAL" clId="{6822A0B0-EA8F-4559-962E-2A7D87958CA9}" dt="2022-08-14T11:19:56.346" v="783" actId="478"/>
          <ac:grpSpMkLst>
            <pc:docMk/>
            <pc:sldMk cId="2417979337" sldId="261"/>
            <ac:grpSpMk id="51" creationId="{AEB641B6-ECA2-0965-595B-9E732EA2DE2B}"/>
          </ac:grpSpMkLst>
        </pc:grpChg>
        <pc:picChg chg="del">
          <ac:chgData name="Eitan Ben-haim" userId="0045941a-0108-448c-9439-dff9afbe69ed" providerId="ADAL" clId="{6822A0B0-EA8F-4559-962E-2A7D87958CA9}" dt="2022-08-14T11:19:56.346" v="783" actId="478"/>
          <ac:picMkLst>
            <pc:docMk/>
            <pc:sldMk cId="2417979337" sldId="261"/>
            <ac:picMk id="23" creationId="{CD436CAA-F825-C10F-7820-B02F313E5C75}"/>
          </ac:picMkLst>
        </pc:picChg>
        <pc:picChg chg="del">
          <ac:chgData name="Eitan Ben-haim" userId="0045941a-0108-448c-9439-dff9afbe69ed" providerId="ADAL" clId="{6822A0B0-EA8F-4559-962E-2A7D87958CA9}" dt="2022-08-14T11:19:56.346" v="783" actId="478"/>
          <ac:picMkLst>
            <pc:docMk/>
            <pc:sldMk cId="2417979337" sldId="261"/>
            <ac:picMk id="27" creationId="{42550C01-93CA-B92E-4B9A-638E29014447}"/>
          </ac:picMkLst>
        </pc:picChg>
        <pc:picChg chg="del">
          <ac:chgData name="Eitan Ben-haim" userId="0045941a-0108-448c-9439-dff9afbe69ed" providerId="ADAL" clId="{6822A0B0-EA8F-4559-962E-2A7D87958CA9}" dt="2022-08-14T11:19:56.346" v="783" actId="478"/>
          <ac:picMkLst>
            <pc:docMk/>
            <pc:sldMk cId="2417979337" sldId="261"/>
            <ac:picMk id="52" creationId="{03E20CEB-9C7B-FF2C-CEB3-BD0F7E6154C8}"/>
          </ac:picMkLst>
        </pc:picChg>
        <pc:picChg chg="del">
          <ac:chgData name="Eitan Ben-haim" userId="0045941a-0108-448c-9439-dff9afbe69ed" providerId="ADAL" clId="{6822A0B0-EA8F-4559-962E-2A7D87958CA9}" dt="2022-08-14T11:19:56.346" v="783" actId="478"/>
          <ac:picMkLst>
            <pc:docMk/>
            <pc:sldMk cId="2417979337" sldId="261"/>
            <ac:picMk id="53" creationId="{82E87A58-487B-480C-F2DF-314DF33A16C8}"/>
          </ac:picMkLst>
        </pc:picChg>
        <pc:picChg chg="del">
          <ac:chgData name="Eitan Ben-haim" userId="0045941a-0108-448c-9439-dff9afbe69ed" providerId="ADAL" clId="{6822A0B0-EA8F-4559-962E-2A7D87958CA9}" dt="2022-08-14T11:19:56.346" v="783" actId="478"/>
          <ac:picMkLst>
            <pc:docMk/>
            <pc:sldMk cId="2417979337" sldId="261"/>
            <ac:picMk id="56" creationId="{80778483-1A3B-9D6D-FC20-038D9607C79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A049-AD76-47B2-AE7A-A07468641A8E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4DBA-7EC3-480E-BBC1-C9E34253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38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A049-AD76-47B2-AE7A-A07468641A8E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4DBA-7EC3-480E-BBC1-C9E34253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62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A049-AD76-47B2-AE7A-A07468641A8E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4DBA-7EC3-480E-BBC1-C9E34253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2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A049-AD76-47B2-AE7A-A07468641A8E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4DBA-7EC3-480E-BBC1-C9E34253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6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A049-AD76-47B2-AE7A-A07468641A8E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4DBA-7EC3-480E-BBC1-C9E34253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1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A049-AD76-47B2-AE7A-A07468641A8E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4DBA-7EC3-480E-BBC1-C9E34253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08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A049-AD76-47B2-AE7A-A07468641A8E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4DBA-7EC3-480E-BBC1-C9E34253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5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A049-AD76-47B2-AE7A-A07468641A8E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4DBA-7EC3-480E-BBC1-C9E34253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68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A049-AD76-47B2-AE7A-A07468641A8E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4DBA-7EC3-480E-BBC1-C9E34253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84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A049-AD76-47B2-AE7A-A07468641A8E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4DBA-7EC3-480E-BBC1-C9E34253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2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A049-AD76-47B2-AE7A-A07468641A8E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4DBA-7EC3-480E-BBC1-C9E34253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01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2A049-AD76-47B2-AE7A-A07468641A8E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24DBA-7EC3-480E-BBC1-C9E34253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0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882D66A-5ADF-418B-216E-6B344C86F445}"/>
              </a:ext>
            </a:extLst>
          </p:cNvPr>
          <p:cNvSpPr txBox="1"/>
          <p:nvPr/>
        </p:nvSpPr>
        <p:spPr>
          <a:xfrm>
            <a:off x="3689934" y="1003692"/>
            <a:ext cx="18111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/>
              <a:t>The Title of the Research</a:t>
            </a:r>
            <a:endParaRPr lang="en-US" sz="66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6E7F2D-4DC8-AD75-CE71-A75006DE46F5}"/>
              </a:ext>
            </a:extLst>
          </p:cNvPr>
          <p:cNvSpPr/>
          <p:nvPr/>
        </p:nvSpPr>
        <p:spPr>
          <a:xfrm>
            <a:off x="-8441" y="5305722"/>
            <a:ext cx="10770140" cy="12615834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Abstract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DC58D0-73B9-2829-DE99-AFCE11AEECC9}"/>
              </a:ext>
            </a:extLst>
          </p:cNvPr>
          <p:cNvSpPr/>
          <p:nvPr/>
        </p:nvSpPr>
        <p:spPr>
          <a:xfrm>
            <a:off x="-8442" y="18217736"/>
            <a:ext cx="14620749" cy="14374635"/>
          </a:xfrm>
          <a:prstGeom prst="rect">
            <a:avLst/>
          </a:prstGeom>
          <a:solidFill>
            <a:srgbClr val="2E4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Conclusions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090F35-F69F-4F13-457F-D0171D8292D9}"/>
              </a:ext>
            </a:extLst>
          </p:cNvPr>
          <p:cNvSpPr/>
          <p:nvPr/>
        </p:nvSpPr>
        <p:spPr>
          <a:xfrm>
            <a:off x="11061290" y="5308557"/>
            <a:ext cx="14138684" cy="10774651"/>
          </a:xfrm>
          <a:prstGeom prst="rect">
            <a:avLst/>
          </a:prstGeom>
          <a:solidFill>
            <a:srgbClr val="1F4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Objectives / Methods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A85506-5451-5012-8168-11927238D7A0}"/>
              </a:ext>
            </a:extLst>
          </p:cNvPr>
          <p:cNvSpPr/>
          <p:nvPr/>
        </p:nvSpPr>
        <p:spPr>
          <a:xfrm>
            <a:off x="15087600" y="16518194"/>
            <a:ext cx="10112372" cy="19481544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0" tIns="91440" rIns="45720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Contributions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DFA72E-BD99-0588-164F-8E49557F4270}"/>
              </a:ext>
            </a:extLst>
          </p:cNvPr>
          <p:cNvSpPr/>
          <p:nvPr/>
        </p:nvSpPr>
        <p:spPr>
          <a:xfrm>
            <a:off x="1" y="32888551"/>
            <a:ext cx="14612306" cy="3111187"/>
          </a:xfrm>
          <a:prstGeom prst="rect">
            <a:avLst/>
          </a:prstGeom>
          <a:solidFill>
            <a:srgbClr val="2D81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Contact / Acknowledgment / Link (QR code)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015FA02-61B8-9FB0-770F-D0523A9102D5}"/>
              </a:ext>
            </a:extLst>
          </p:cNvPr>
          <p:cNvSpPr/>
          <p:nvPr/>
        </p:nvSpPr>
        <p:spPr>
          <a:xfrm>
            <a:off x="599664" y="242280"/>
            <a:ext cx="2661555" cy="196174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University logo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A86302-7FB2-E0B6-455A-B15AAC2C1C8C}"/>
              </a:ext>
            </a:extLst>
          </p:cNvPr>
          <p:cNvSpPr/>
          <p:nvPr/>
        </p:nvSpPr>
        <p:spPr>
          <a:xfrm>
            <a:off x="22037181" y="242280"/>
            <a:ext cx="2661557" cy="196174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Faculty</a:t>
            </a:r>
          </a:p>
          <a:p>
            <a:pPr algn="ctr"/>
            <a:r>
              <a:rPr lang="en-US" sz="2400" b="1" dirty="0"/>
              <a:t>Logo</a:t>
            </a:r>
          </a:p>
          <a:p>
            <a:pPr algn="ctr"/>
            <a:r>
              <a:rPr lang="en-US" sz="2400" b="1" dirty="0"/>
              <a:t>(optional)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D436CAA-F825-C10F-7820-B02F313E5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2379" y="19871661"/>
            <a:ext cx="3629972" cy="3629972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79E07C54-9A17-C2A9-32D3-B58F77F6B1D5}"/>
              </a:ext>
            </a:extLst>
          </p:cNvPr>
          <p:cNvSpPr/>
          <p:nvPr/>
        </p:nvSpPr>
        <p:spPr>
          <a:xfrm>
            <a:off x="5971529" y="22544767"/>
            <a:ext cx="7247599" cy="2459684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2550C01-93CA-B92E-4B9A-638E290144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205749" y="23346227"/>
            <a:ext cx="7892382" cy="943247"/>
          </a:xfrm>
          <a:prstGeom prst="rect">
            <a:avLst/>
          </a:prstGeom>
        </p:spPr>
      </p:pic>
      <p:grpSp>
        <p:nvGrpSpPr>
          <p:cNvPr id="51" name="Group 50">
            <a:extLst>
              <a:ext uri="{FF2B5EF4-FFF2-40B4-BE49-F238E27FC236}">
                <a16:creationId xmlns:a16="http://schemas.microsoft.com/office/drawing/2014/main" id="{AEB641B6-ECA2-0965-595B-9E732EA2DE2B}"/>
              </a:ext>
            </a:extLst>
          </p:cNvPr>
          <p:cNvGrpSpPr/>
          <p:nvPr/>
        </p:nvGrpSpPr>
        <p:grpSpPr>
          <a:xfrm>
            <a:off x="4663449" y="8994524"/>
            <a:ext cx="11494843" cy="11494843"/>
            <a:chOff x="8358172" y="7498613"/>
            <a:chExt cx="11494843" cy="11494843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8AFAD23-1050-BBEF-5867-2A3BCB3C468D}"/>
                </a:ext>
              </a:extLst>
            </p:cNvPr>
            <p:cNvSpPr/>
            <p:nvPr/>
          </p:nvSpPr>
          <p:spPr>
            <a:xfrm>
              <a:off x="8358172" y="7498613"/>
              <a:ext cx="11494843" cy="1149484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2" name="Picture 31" descr="Icon&#10;&#10;Description automatically generated">
              <a:extLst>
                <a:ext uri="{FF2B5EF4-FFF2-40B4-BE49-F238E27FC236}">
                  <a16:creationId xmlns:a16="http://schemas.microsoft.com/office/drawing/2014/main" id="{23797B04-706F-0639-6E5A-6471C95BD2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5038" y="7515479"/>
              <a:ext cx="11461110" cy="11461110"/>
            </a:xfrm>
            <a:prstGeom prst="rect">
              <a:avLst/>
            </a:prstGeom>
          </p:spPr>
        </p:pic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A0856144-922A-C4CE-D45A-25622612656B}"/>
              </a:ext>
            </a:extLst>
          </p:cNvPr>
          <p:cNvSpPr/>
          <p:nvPr/>
        </p:nvSpPr>
        <p:spPr>
          <a:xfrm>
            <a:off x="-8440" y="4368429"/>
            <a:ext cx="25208415" cy="729931"/>
          </a:xfrm>
          <a:prstGeom prst="rect">
            <a:avLst/>
          </a:prstGeom>
          <a:solidFill>
            <a:srgbClr val="0C24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Faculty association (optional)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BDF0F1D-F866-EBE4-FCE3-88AB60EF92D6}"/>
              </a:ext>
            </a:extLst>
          </p:cNvPr>
          <p:cNvSpPr/>
          <p:nvPr/>
        </p:nvSpPr>
        <p:spPr>
          <a:xfrm>
            <a:off x="-8441" y="3407367"/>
            <a:ext cx="25208416" cy="961062"/>
          </a:xfrm>
          <a:prstGeom prst="rect">
            <a:avLst/>
          </a:prstGeom>
          <a:solidFill>
            <a:srgbClr val="2737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Author(s) &amp; Supervisor(s)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03E20CEB-9C7B-FF2C-CEB3-BD0F7E6154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2379" y="23936619"/>
            <a:ext cx="3629972" cy="362997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2E87A58-487B-480C-F2DF-314DF33A16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2379" y="28008143"/>
            <a:ext cx="3629972" cy="3629972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4378635F-00A3-8624-106E-EB4385279239}"/>
              </a:ext>
            </a:extLst>
          </p:cNvPr>
          <p:cNvSpPr/>
          <p:nvPr/>
        </p:nvSpPr>
        <p:spPr>
          <a:xfrm>
            <a:off x="5971529" y="28581248"/>
            <a:ext cx="7247599" cy="2459684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80778483-1A3B-9D6D-FC20-038D9607C7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270581" y="29417879"/>
            <a:ext cx="3762721" cy="943247"/>
          </a:xfrm>
          <a:prstGeom prst="rect">
            <a:avLst/>
          </a:prstGeom>
        </p:spPr>
      </p:pic>
      <p:sp>
        <p:nvSpPr>
          <p:cNvPr id="57" name="Oval 56">
            <a:extLst>
              <a:ext uri="{FF2B5EF4-FFF2-40B4-BE49-F238E27FC236}">
                <a16:creationId xmlns:a16="http://schemas.microsoft.com/office/drawing/2014/main" id="{0D19E35D-F38F-5E17-B4DF-D8A6B7140DFC}"/>
              </a:ext>
            </a:extLst>
          </p:cNvPr>
          <p:cNvSpPr/>
          <p:nvPr/>
        </p:nvSpPr>
        <p:spPr>
          <a:xfrm>
            <a:off x="5558522" y="21858827"/>
            <a:ext cx="1523264" cy="1496401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/>
              <a:t>1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723B3DD-8427-AC21-0723-92AE0626A13A}"/>
              </a:ext>
            </a:extLst>
          </p:cNvPr>
          <p:cNvSpPr/>
          <p:nvPr/>
        </p:nvSpPr>
        <p:spPr>
          <a:xfrm>
            <a:off x="5430026" y="27710998"/>
            <a:ext cx="1523264" cy="1496401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/>
              <a:t>2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F5567B1A-F2B2-D58C-5CFE-8B8F28F97BF9}"/>
              </a:ext>
            </a:extLst>
          </p:cNvPr>
          <p:cNvSpPr/>
          <p:nvPr/>
        </p:nvSpPr>
        <p:spPr>
          <a:xfrm>
            <a:off x="15843154" y="17989301"/>
            <a:ext cx="1523264" cy="1496401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/>
              <a:t>1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E7A1FFF2-FD5D-D0B1-AEB8-3FB67111B3DA}"/>
              </a:ext>
            </a:extLst>
          </p:cNvPr>
          <p:cNvSpPr/>
          <p:nvPr/>
        </p:nvSpPr>
        <p:spPr>
          <a:xfrm>
            <a:off x="15714658" y="23841472"/>
            <a:ext cx="1523264" cy="1496401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83173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882D66A-5ADF-418B-216E-6B344C86F445}"/>
              </a:ext>
            </a:extLst>
          </p:cNvPr>
          <p:cNvSpPr txBox="1"/>
          <p:nvPr/>
        </p:nvSpPr>
        <p:spPr>
          <a:xfrm>
            <a:off x="3689934" y="1003692"/>
            <a:ext cx="18111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/>
              <a:t>The Title of the Research</a:t>
            </a:r>
            <a:endParaRPr lang="en-US" sz="66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5CA879-809C-D9F9-5265-C25C6D159948}"/>
              </a:ext>
            </a:extLst>
          </p:cNvPr>
          <p:cNvSpPr/>
          <p:nvPr/>
        </p:nvSpPr>
        <p:spPr>
          <a:xfrm>
            <a:off x="-8440" y="4368429"/>
            <a:ext cx="25208415" cy="729931"/>
          </a:xfrm>
          <a:prstGeom prst="rect">
            <a:avLst/>
          </a:prstGeom>
          <a:solidFill>
            <a:srgbClr val="0C24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Faculty association (optional)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B24F34-CCE7-8FAA-F63C-F23BC4D049A1}"/>
              </a:ext>
            </a:extLst>
          </p:cNvPr>
          <p:cNvSpPr/>
          <p:nvPr/>
        </p:nvSpPr>
        <p:spPr>
          <a:xfrm>
            <a:off x="-8441" y="3407367"/>
            <a:ext cx="25208416" cy="961062"/>
          </a:xfrm>
          <a:prstGeom prst="rect">
            <a:avLst/>
          </a:prstGeom>
          <a:solidFill>
            <a:srgbClr val="2737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Author(s) &amp; Supervisor(s)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E799F1C-96E0-750D-2565-ED641DB09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01602" y="5608488"/>
            <a:ext cx="5598703" cy="5598703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26E7F2D-4DC8-AD75-CE71-A75006DE46F5}"/>
              </a:ext>
            </a:extLst>
          </p:cNvPr>
          <p:cNvSpPr/>
          <p:nvPr/>
        </p:nvSpPr>
        <p:spPr>
          <a:xfrm>
            <a:off x="599662" y="5608488"/>
            <a:ext cx="18401940" cy="5564635"/>
          </a:xfrm>
          <a:prstGeom prst="rect">
            <a:avLst/>
          </a:prstGeom>
          <a:solidFill>
            <a:srgbClr val="2737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Abstract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DC58D0-73B9-2829-DE99-AFCE11AEECC9}"/>
              </a:ext>
            </a:extLst>
          </p:cNvPr>
          <p:cNvSpPr/>
          <p:nvPr/>
        </p:nvSpPr>
        <p:spPr>
          <a:xfrm>
            <a:off x="595447" y="17785168"/>
            <a:ext cx="24000640" cy="8769503"/>
          </a:xfrm>
          <a:prstGeom prst="rect">
            <a:avLst/>
          </a:prstGeom>
          <a:solidFill>
            <a:srgbClr val="606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Conclusions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C2D3BDE-8BF7-0699-8B4C-B9C1E28791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13599" y="22339162"/>
            <a:ext cx="3769966" cy="376996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7090F35-F69F-4F13-457F-D0171D8292D9}"/>
              </a:ext>
            </a:extLst>
          </p:cNvPr>
          <p:cNvSpPr/>
          <p:nvPr/>
        </p:nvSpPr>
        <p:spPr>
          <a:xfrm>
            <a:off x="6143495" y="11695727"/>
            <a:ext cx="18456810" cy="5564634"/>
          </a:xfrm>
          <a:prstGeom prst="rect">
            <a:avLst/>
          </a:prstGeom>
          <a:solidFill>
            <a:srgbClr val="3F5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Objectives / Methods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A85506-5451-5012-8168-11927238D7A0}"/>
              </a:ext>
            </a:extLst>
          </p:cNvPr>
          <p:cNvSpPr/>
          <p:nvPr/>
        </p:nvSpPr>
        <p:spPr>
          <a:xfrm>
            <a:off x="599664" y="27027737"/>
            <a:ext cx="24000641" cy="5564634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Contributions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DFA72E-BD99-0588-164F-8E49557F4270}"/>
              </a:ext>
            </a:extLst>
          </p:cNvPr>
          <p:cNvSpPr/>
          <p:nvPr/>
        </p:nvSpPr>
        <p:spPr>
          <a:xfrm>
            <a:off x="599667" y="33065437"/>
            <a:ext cx="24000642" cy="2323917"/>
          </a:xfrm>
          <a:prstGeom prst="rect">
            <a:avLst/>
          </a:prstGeom>
          <a:solidFill>
            <a:srgbClr val="979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Contact / Acknowledgment / Link (QR code)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015FA02-61B8-9FB0-770F-D0523A9102D5}"/>
              </a:ext>
            </a:extLst>
          </p:cNvPr>
          <p:cNvSpPr/>
          <p:nvPr/>
        </p:nvSpPr>
        <p:spPr>
          <a:xfrm>
            <a:off x="599664" y="242280"/>
            <a:ext cx="2661555" cy="196174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University logo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A86302-7FB2-E0B6-455A-B15AAC2C1C8C}"/>
              </a:ext>
            </a:extLst>
          </p:cNvPr>
          <p:cNvSpPr/>
          <p:nvPr/>
        </p:nvSpPr>
        <p:spPr>
          <a:xfrm>
            <a:off x="22037181" y="242280"/>
            <a:ext cx="2661557" cy="196174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Faculty</a:t>
            </a:r>
          </a:p>
          <a:p>
            <a:pPr algn="ctr"/>
            <a:r>
              <a:rPr lang="en-US" sz="2400" b="1" dirty="0"/>
              <a:t>Logo</a:t>
            </a:r>
          </a:p>
          <a:p>
            <a:pPr algn="ctr"/>
            <a:r>
              <a:rPr lang="en-US" sz="2400" b="1" dirty="0"/>
              <a:t>(optional)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B2B0AB9-4477-F03D-CA3F-7403B6DBE2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9662" y="11695727"/>
            <a:ext cx="5543833" cy="554383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D436CAA-F825-C10F-7820-B02F313E5C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13599" y="18123654"/>
            <a:ext cx="3769966" cy="3769966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622B9EF6-760F-CA3A-9C82-E7111C0C7FAB}"/>
              </a:ext>
            </a:extLst>
          </p:cNvPr>
          <p:cNvSpPr/>
          <p:nvPr/>
        </p:nvSpPr>
        <p:spPr>
          <a:xfrm>
            <a:off x="916410" y="19076225"/>
            <a:ext cx="8375541" cy="1097280"/>
          </a:xfrm>
          <a:prstGeom prst="rect">
            <a:avLst/>
          </a:prstGeom>
          <a:solidFill>
            <a:srgbClr val="3F5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3200" dirty="0">
                <a:solidFill>
                  <a:schemeClr val="bg1"/>
                </a:solidFill>
              </a:rPr>
              <a:t>[highlights main point]</a:t>
            </a:r>
          </a:p>
        </p:txBody>
      </p:sp>
    </p:spTree>
    <p:extLst>
      <p:ext uri="{BB962C8B-B14F-4D97-AF65-F5344CB8AC3E}">
        <p14:creationId xmlns:p14="http://schemas.microsoft.com/office/powerpoint/2010/main" val="380369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0495EE9-E204-F744-8F1A-F8A44873B7B7}"/>
              </a:ext>
            </a:extLst>
          </p:cNvPr>
          <p:cNvSpPr/>
          <p:nvPr/>
        </p:nvSpPr>
        <p:spPr>
          <a:xfrm>
            <a:off x="17062685" y="5608488"/>
            <a:ext cx="8137290" cy="15655595"/>
          </a:xfrm>
          <a:prstGeom prst="rect">
            <a:avLst/>
          </a:prstGeom>
          <a:solidFill>
            <a:srgbClr val="4985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82D66A-5ADF-418B-216E-6B344C86F445}"/>
              </a:ext>
            </a:extLst>
          </p:cNvPr>
          <p:cNvSpPr txBox="1"/>
          <p:nvPr/>
        </p:nvSpPr>
        <p:spPr>
          <a:xfrm>
            <a:off x="3689934" y="1003692"/>
            <a:ext cx="18111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/>
              <a:t>The Title of the Research</a:t>
            </a:r>
            <a:endParaRPr lang="en-US" sz="66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5CA879-809C-D9F9-5265-C25C6D159948}"/>
              </a:ext>
            </a:extLst>
          </p:cNvPr>
          <p:cNvSpPr/>
          <p:nvPr/>
        </p:nvSpPr>
        <p:spPr>
          <a:xfrm>
            <a:off x="-8440" y="4368429"/>
            <a:ext cx="25208415" cy="729931"/>
          </a:xfrm>
          <a:prstGeom prst="rect">
            <a:avLst/>
          </a:prstGeom>
          <a:solidFill>
            <a:srgbClr val="4368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Faculty association (optional)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B24F34-CCE7-8FAA-F63C-F23BC4D049A1}"/>
              </a:ext>
            </a:extLst>
          </p:cNvPr>
          <p:cNvSpPr/>
          <p:nvPr/>
        </p:nvSpPr>
        <p:spPr>
          <a:xfrm>
            <a:off x="-8441" y="3407367"/>
            <a:ext cx="25208416" cy="961062"/>
          </a:xfrm>
          <a:prstGeom prst="rect">
            <a:avLst/>
          </a:prstGeom>
          <a:solidFill>
            <a:srgbClr val="2B4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Author(s) &amp; Supervisor(s)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6E7F2D-4DC8-AD75-CE71-A75006DE46F5}"/>
              </a:ext>
            </a:extLst>
          </p:cNvPr>
          <p:cNvSpPr/>
          <p:nvPr/>
        </p:nvSpPr>
        <p:spPr>
          <a:xfrm>
            <a:off x="599661" y="5608488"/>
            <a:ext cx="15905259" cy="5564635"/>
          </a:xfrm>
          <a:prstGeom prst="rect">
            <a:avLst/>
          </a:prstGeom>
          <a:solidFill>
            <a:srgbClr val="4368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Abstract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DC58D0-73B9-2829-DE99-AFCE11AEECC9}"/>
              </a:ext>
            </a:extLst>
          </p:cNvPr>
          <p:cNvSpPr/>
          <p:nvPr/>
        </p:nvSpPr>
        <p:spPr>
          <a:xfrm>
            <a:off x="1" y="21709626"/>
            <a:ext cx="16504920" cy="6576663"/>
          </a:xfrm>
          <a:prstGeom prst="rect">
            <a:avLst/>
          </a:prstGeom>
          <a:solidFill>
            <a:srgbClr val="6893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Conclusions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090F35-F69F-4F13-457F-D0171D8292D9}"/>
              </a:ext>
            </a:extLst>
          </p:cNvPr>
          <p:cNvSpPr/>
          <p:nvPr/>
        </p:nvSpPr>
        <p:spPr>
          <a:xfrm>
            <a:off x="0" y="11695726"/>
            <a:ext cx="25208415" cy="9568357"/>
          </a:xfrm>
          <a:prstGeom prst="rect">
            <a:avLst/>
          </a:prstGeom>
          <a:solidFill>
            <a:srgbClr val="4985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Objectives / Methods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A85506-5451-5012-8168-11927238D7A0}"/>
              </a:ext>
            </a:extLst>
          </p:cNvPr>
          <p:cNvSpPr/>
          <p:nvPr/>
        </p:nvSpPr>
        <p:spPr>
          <a:xfrm>
            <a:off x="17062686" y="21855510"/>
            <a:ext cx="8145730" cy="14144228"/>
          </a:xfrm>
          <a:prstGeom prst="rect">
            <a:avLst/>
          </a:prstGeom>
          <a:solidFill>
            <a:srgbClr val="E39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Contributions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DFA72E-BD99-0588-164F-8E49557F4270}"/>
              </a:ext>
            </a:extLst>
          </p:cNvPr>
          <p:cNvSpPr/>
          <p:nvPr/>
        </p:nvSpPr>
        <p:spPr>
          <a:xfrm>
            <a:off x="599667" y="28812693"/>
            <a:ext cx="15905253" cy="6576662"/>
          </a:xfrm>
          <a:prstGeom prst="rect">
            <a:avLst/>
          </a:prstGeom>
          <a:solidFill>
            <a:srgbClr val="BC9D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Contact / Acknowledgment / Link (QR code)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015FA02-61B8-9FB0-770F-D0523A9102D5}"/>
              </a:ext>
            </a:extLst>
          </p:cNvPr>
          <p:cNvSpPr/>
          <p:nvPr/>
        </p:nvSpPr>
        <p:spPr>
          <a:xfrm>
            <a:off x="599664" y="242280"/>
            <a:ext cx="2661555" cy="196174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University logo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A86302-7FB2-E0B6-455A-B15AAC2C1C8C}"/>
              </a:ext>
            </a:extLst>
          </p:cNvPr>
          <p:cNvSpPr/>
          <p:nvPr/>
        </p:nvSpPr>
        <p:spPr>
          <a:xfrm>
            <a:off x="22037181" y="242280"/>
            <a:ext cx="2661557" cy="196174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Faculty</a:t>
            </a:r>
          </a:p>
          <a:p>
            <a:pPr algn="ctr"/>
            <a:r>
              <a:rPr lang="en-US" sz="2400" b="1" dirty="0"/>
              <a:t>Logo</a:t>
            </a:r>
          </a:p>
          <a:p>
            <a:pPr algn="ctr"/>
            <a:r>
              <a:rPr lang="en-US" sz="2400" b="1" dirty="0"/>
              <a:t>(optional)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1B0EF1C-ADC9-273A-C0DC-5FA359E89AAE}"/>
              </a:ext>
            </a:extLst>
          </p:cNvPr>
          <p:cNvGrpSpPr/>
          <p:nvPr/>
        </p:nvGrpSpPr>
        <p:grpSpPr>
          <a:xfrm>
            <a:off x="599661" y="15365787"/>
            <a:ext cx="16281458" cy="5268163"/>
            <a:chOff x="3689934" y="13547124"/>
            <a:chExt cx="16281458" cy="5268163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8B2B0AB9-4477-F03D-CA3F-7403B6DBE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689934" y="13547124"/>
              <a:ext cx="5268163" cy="5268163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C984108B-51A0-B714-1409-DE13D80153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195288" y="13547124"/>
              <a:ext cx="5268163" cy="5268163"/>
            </a:xfrm>
            <a:prstGeom prst="rect">
              <a:avLst/>
            </a:prstGeom>
          </p:spPr>
        </p:pic>
        <p:sp>
          <p:nvSpPr>
            <p:cNvPr id="31" name="Arrow: Chevron 30">
              <a:extLst>
                <a:ext uri="{FF2B5EF4-FFF2-40B4-BE49-F238E27FC236}">
                  <a16:creationId xmlns:a16="http://schemas.microsoft.com/office/drawing/2014/main" id="{5838E0FD-60D3-BF11-371C-1D82EDC74615}"/>
                </a:ext>
              </a:extLst>
            </p:cNvPr>
            <p:cNvSpPr/>
            <p:nvPr/>
          </p:nvSpPr>
          <p:spPr>
            <a:xfrm>
              <a:off x="8455753" y="15030381"/>
              <a:ext cx="1248686" cy="2466513"/>
            </a:xfrm>
            <a:prstGeom prst="chevron">
              <a:avLst/>
            </a:prstGeom>
            <a:solidFill>
              <a:srgbClr val="E39A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136D66E6-879A-98F5-72BB-D9949C83B9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4703229" y="13547124"/>
              <a:ext cx="5268163" cy="5268163"/>
            </a:xfrm>
            <a:prstGeom prst="rect">
              <a:avLst/>
            </a:prstGeom>
          </p:spPr>
        </p:pic>
        <p:sp>
          <p:nvSpPr>
            <p:cNvPr id="33" name="Arrow: Chevron 32">
              <a:extLst>
                <a:ext uri="{FF2B5EF4-FFF2-40B4-BE49-F238E27FC236}">
                  <a16:creationId xmlns:a16="http://schemas.microsoft.com/office/drawing/2014/main" id="{7C5268CD-7DBA-ED58-0487-EF7089E770B1}"/>
                </a:ext>
              </a:extLst>
            </p:cNvPr>
            <p:cNvSpPr/>
            <p:nvPr/>
          </p:nvSpPr>
          <p:spPr>
            <a:xfrm>
              <a:off x="13845915" y="15030381"/>
              <a:ext cx="1248686" cy="2466513"/>
            </a:xfrm>
            <a:prstGeom prst="chevron">
              <a:avLst/>
            </a:prstGeom>
            <a:solidFill>
              <a:srgbClr val="E39A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04B82FD-CFE5-3A97-5E9E-EDEDAC2FE16F}"/>
              </a:ext>
            </a:extLst>
          </p:cNvPr>
          <p:cNvCxnSpPr>
            <a:cxnSpLocks/>
          </p:cNvCxnSpPr>
          <p:nvPr/>
        </p:nvCxnSpPr>
        <p:spPr>
          <a:xfrm>
            <a:off x="18052026" y="6371024"/>
            <a:ext cx="0" cy="7448892"/>
          </a:xfrm>
          <a:prstGeom prst="line">
            <a:avLst/>
          </a:prstGeom>
          <a:ln w="76200">
            <a:solidFill>
              <a:srgbClr val="E39A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C24DB28-2B25-6F97-FF74-A9504EA9FD62}"/>
              </a:ext>
            </a:extLst>
          </p:cNvPr>
          <p:cNvSpPr txBox="1"/>
          <p:nvPr/>
        </p:nvSpPr>
        <p:spPr>
          <a:xfrm>
            <a:off x="18317363" y="6529621"/>
            <a:ext cx="978153" cy="7478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E39A49"/>
                </a:solidFill>
              </a:rPr>
              <a:t>1.</a:t>
            </a:r>
          </a:p>
          <a:p>
            <a:endParaRPr lang="en-US" sz="8000" b="1" dirty="0">
              <a:solidFill>
                <a:srgbClr val="E39A49"/>
              </a:solidFill>
            </a:endParaRPr>
          </a:p>
          <a:p>
            <a:r>
              <a:rPr lang="en-US" sz="8000" b="1" dirty="0">
                <a:solidFill>
                  <a:srgbClr val="E39A49"/>
                </a:solidFill>
              </a:rPr>
              <a:t>2.</a:t>
            </a:r>
          </a:p>
          <a:p>
            <a:endParaRPr lang="en-US" sz="8000" b="1" dirty="0">
              <a:solidFill>
                <a:srgbClr val="E39A49"/>
              </a:solidFill>
            </a:endParaRPr>
          </a:p>
          <a:p>
            <a:r>
              <a:rPr lang="en-US" sz="8000" b="1" dirty="0">
                <a:solidFill>
                  <a:srgbClr val="E39A49"/>
                </a:solidFill>
              </a:rPr>
              <a:t>3.</a:t>
            </a:r>
          </a:p>
          <a:p>
            <a:endParaRPr lang="en-US" sz="8000" b="1" dirty="0">
              <a:solidFill>
                <a:srgbClr val="E39A49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4AAC716-CAF4-7626-DB09-C2178CC8A9E7}"/>
              </a:ext>
            </a:extLst>
          </p:cNvPr>
          <p:cNvSpPr/>
          <p:nvPr/>
        </p:nvSpPr>
        <p:spPr>
          <a:xfrm>
            <a:off x="917106" y="23105017"/>
            <a:ext cx="8375541" cy="1097280"/>
          </a:xfrm>
          <a:prstGeom prst="rect">
            <a:avLst/>
          </a:prstGeom>
          <a:solidFill>
            <a:srgbClr val="4985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3200" dirty="0">
                <a:solidFill>
                  <a:schemeClr val="bg1"/>
                </a:solidFill>
              </a:rPr>
              <a:t>[highlights main point]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C2D3BDE-8BF7-0699-8B4C-B9C1E28791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306281" y="28927624"/>
            <a:ext cx="5650097" cy="565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120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882D66A-5ADF-418B-216E-6B344C86F445}"/>
              </a:ext>
            </a:extLst>
          </p:cNvPr>
          <p:cNvSpPr txBox="1"/>
          <p:nvPr/>
        </p:nvSpPr>
        <p:spPr>
          <a:xfrm>
            <a:off x="3689934" y="1003692"/>
            <a:ext cx="18111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/>
              <a:t>The Title of the Research</a:t>
            </a:r>
            <a:endParaRPr lang="en-US" sz="66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5CA879-809C-D9F9-5265-C25C6D159948}"/>
              </a:ext>
            </a:extLst>
          </p:cNvPr>
          <p:cNvSpPr/>
          <p:nvPr/>
        </p:nvSpPr>
        <p:spPr>
          <a:xfrm>
            <a:off x="-8440" y="4368429"/>
            <a:ext cx="25208415" cy="729931"/>
          </a:xfrm>
          <a:prstGeom prst="rect">
            <a:avLst/>
          </a:prstGeom>
          <a:solidFill>
            <a:srgbClr val="4368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Faculty association (optional)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B24F34-CCE7-8FAA-F63C-F23BC4D049A1}"/>
              </a:ext>
            </a:extLst>
          </p:cNvPr>
          <p:cNvSpPr/>
          <p:nvPr/>
        </p:nvSpPr>
        <p:spPr>
          <a:xfrm>
            <a:off x="-8441" y="3407367"/>
            <a:ext cx="25208416" cy="961062"/>
          </a:xfrm>
          <a:prstGeom prst="rect">
            <a:avLst/>
          </a:prstGeom>
          <a:solidFill>
            <a:srgbClr val="2B4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Author(s) &amp; Supervisor(s)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6E7F2D-4DC8-AD75-CE71-A75006DE46F5}"/>
              </a:ext>
            </a:extLst>
          </p:cNvPr>
          <p:cNvSpPr/>
          <p:nvPr/>
        </p:nvSpPr>
        <p:spPr>
          <a:xfrm>
            <a:off x="1366582" y="5608488"/>
            <a:ext cx="22466812" cy="5806914"/>
          </a:xfrm>
          <a:prstGeom prst="rect">
            <a:avLst/>
          </a:prstGeom>
          <a:solidFill>
            <a:srgbClr val="6242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Abstract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DC58D0-73B9-2829-DE99-AFCE11AEECC9}"/>
              </a:ext>
            </a:extLst>
          </p:cNvPr>
          <p:cNvSpPr/>
          <p:nvPr/>
        </p:nvSpPr>
        <p:spPr>
          <a:xfrm>
            <a:off x="1366580" y="22337183"/>
            <a:ext cx="23833393" cy="7322981"/>
          </a:xfrm>
          <a:prstGeom prst="rect">
            <a:avLst/>
          </a:prstGeom>
          <a:solidFill>
            <a:srgbClr val="851B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Conclusions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090F35-F69F-4F13-457F-D0171D8292D9}"/>
              </a:ext>
            </a:extLst>
          </p:cNvPr>
          <p:cNvSpPr/>
          <p:nvPr/>
        </p:nvSpPr>
        <p:spPr>
          <a:xfrm>
            <a:off x="1" y="11521440"/>
            <a:ext cx="15488516" cy="10709705"/>
          </a:xfrm>
          <a:prstGeom prst="rect">
            <a:avLst/>
          </a:prstGeom>
          <a:solidFill>
            <a:srgbClr val="73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Objectives / Methods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A85506-5451-5012-8168-11927238D7A0}"/>
              </a:ext>
            </a:extLst>
          </p:cNvPr>
          <p:cNvSpPr/>
          <p:nvPr/>
        </p:nvSpPr>
        <p:spPr>
          <a:xfrm>
            <a:off x="1" y="29762538"/>
            <a:ext cx="15316199" cy="6236692"/>
          </a:xfrm>
          <a:prstGeom prst="rect">
            <a:avLst/>
          </a:prstGeom>
          <a:solidFill>
            <a:srgbClr val="8570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Contributions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DFA72E-BD99-0588-164F-8E49557F4270}"/>
              </a:ext>
            </a:extLst>
          </p:cNvPr>
          <p:cNvSpPr/>
          <p:nvPr/>
        </p:nvSpPr>
        <p:spPr>
          <a:xfrm>
            <a:off x="15488516" y="29766201"/>
            <a:ext cx="8344877" cy="6233537"/>
          </a:xfrm>
          <a:prstGeom prst="rect">
            <a:avLst/>
          </a:prstGeom>
          <a:solidFill>
            <a:srgbClr val="415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Contact / Acknowledgment / Link (QR code)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015FA02-61B8-9FB0-770F-D0523A9102D5}"/>
              </a:ext>
            </a:extLst>
          </p:cNvPr>
          <p:cNvSpPr/>
          <p:nvPr/>
        </p:nvSpPr>
        <p:spPr>
          <a:xfrm>
            <a:off x="599664" y="242280"/>
            <a:ext cx="2661555" cy="196174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University logo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A86302-7FB2-E0B6-455A-B15AAC2C1C8C}"/>
              </a:ext>
            </a:extLst>
          </p:cNvPr>
          <p:cNvSpPr/>
          <p:nvPr/>
        </p:nvSpPr>
        <p:spPr>
          <a:xfrm>
            <a:off x="22037181" y="242280"/>
            <a:ext cx="2661557" cy="196174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Faculty</a:t>
            </a:r>
          </a:p>
          <a:p>
            <a:pPr algn="ctr"/>
            <a:r>
              <a:rPr lang="en-US" sz="2400" b="1" dirty="0"/>
              <a:t>Logo</a:t>
            </a:r>
          </a:p>
          <a:p>
            <a:pPr algn="ctr"/>
            <a:r>
              <a:rPr lang="en-US" sz="2400" b="1" dirty="0"/>
              <a:t>(optional)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D436CAA-F825-C10F-7820-B02F313E5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422785" y="6059422"/>
            <a:ext cx="4945174" cy="4945174"/>
          </a:xfrm>
          <a:prstGeom prst="rect">
            <a:avLst/>
          </a:prstGeom>
        </p:spPr>
      </p:pic>
      <p:grpSp>
        <p:nvGrpSpPr>
          <p:cNvPr id="54" name="Group 53">
            <a:extLst>
              <a:ext uri="{FF2B5EF4-FFF2-40B4-BE49-F238E27FC236}">
                <a16:creationId xmlns:a16="http://schemas.microsoft.com/office/drawing/2014/main" id="{F8AFF518-4208-837D-DB06-F0E50EF26A0A}"/>
              </a:ext>
            </a:extLst>
          </p:cNvPr>
          <p:cNvGrpSpPr/>
          <p:nvPr/>
        </p:nvGrpSpPr>
        <p:grpSpPr>
          <a:xfrm>
            <a:off x="11540645" y="22905721"/>
            <a:ext cx="12880016" cy="6237600"/>
            <a:chOff x="13251669" y="22378920"/>
            <a:chExt cx="10856438" cy="5268163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C2D3BDE-8BF7-0699-8B4C-B9C1E28791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8839944" y="22378920"/>
              <a:ext cx="5268163" cy="5268163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C984108B-51A0-B714-1409-DE13D80153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3251669" y="22378920"/>
              <a:ext cx="5268163" cy="5268163"/>
            </a:xfrm>
            <a:prstGeom prst="rect">
              <a:avLst/>
            </a:prstGeom>
          </p:spPr>
        </p:pic>
        <p:sp>
          <p:nvSpPr>
            <p:cNvPr id="33" name="Arrow: Chevron 32">
              <a:extLst>
                <a:ext uri="{FF2B5EF4-FFF2-40B4-BE49-F238E27FC236}">
                  <a16:creationId xmlns:a16="http://schemas.microsoft.com/office/drawing/2014/main" id="{7C5268CD-7DBA-ED58-0487-EF7089E770B1}"/>
                </a:ext>
              </a:extLst>
            </p:cNvPr>
            <p:cNvSpPr/>
            <p:nvPr/>
          </p:nvSpPr>
          <p:spPr>
            <a:xfrm>
              <a:off x="18055545" y="23903268"/>
              <a:ext cx="1248686" cy="2466513"/>
            </a:xfrm>
            <a:prstGeom prst="chevron">
              <a:avLst/>
            </a:prstGeom>
            <a:solidFill>
              <a:srgbClr val="4976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52" name="Picture 51">
            <a:extLst>
              <a:ext uri="{FF2B5EF4-FFF2-40B4-BE49-F238E27FC236}">
                <a16:creationId xmlns:a16="http://schemas.microsoft.com/office/drawing/2014/main" id="{B4C5E88A-2D1A-A0E6-CF57-0F2893F171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488516" y="11521439"/>
            <a:ext cx="9711457" cy="10709705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DEC0ABFB-3D8D-9769-7B74-9B906E949E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40644" y="11795201"/>
            <a:ext cx="3195178" cy="3195178"/>
          </a:xfrm>
          <a:prstGeom prst="rect">
            <a:avLst/>
          </a:prstGeom>
        </p:spPr>
      </p:pic>
      <p:sp>
        <p:nvSpPr>
          <p:cNvPr id="48" name="Rectangle 1">
            <a:extLst>
              <a:ext uri="{FF2B5EF4-FFF2-40B4-BE49-F238E27FC236}">
                <a16:creationId xmlns:a16="http://schemas.microsoft.com/office/drawing/2014/main" id="{390D7A65-6BC0-51A7-749A-B25759BC809C}"/>
              </a:ext>
            </a:extLst>
          </p:cNvPr>
          <p:cNvSpPr/>
          <p:nvPr/>
        </p:nvSpPr>
        <p:spPr>
          <a:xfrm flipH="1">
            <a:off x="13937720" y="11588898"/>
            <a:ext cx="1550795" cy="10658072"/>
          </a:xfrm>
          <a:custGeom>
            <a:avLst/>
            <a:gdLst>
              <a:gd name="connsiteX0" fmla="*/ 0 w 1642369"/>
              <a:gd name="connsiteY0" fmla="*/ 0 h 1695635"/>
              <a:gd name="connsiteX1" fmla="*/ 1642369 w 1642369"/>
              <a:gd name="connsiteY1" fmla="*/ 0 h 1695635"/>
              <a:gd name="connsiteX2" fmla="*/ 1642369 w 1642369"/>
              <a:gd name="connsiteY2" fmla="*/ 1695635 h 1695635"/>
              <a:gd name="connsiteX3" fmla="*/ 0 w 1642369"/>
              <a:gd name="connsiteY3" fmla="*/ 1695635 h 1695635"/>
              <a:gd name="connsiteX4" fmla="*/ 0 w 1642369"/>
              <a:gd name="connsiteY4" fmla="*/ 0 h 1695635"/>
              <a:gd name="connsiteX0" fmla="*/ 0 w 1944210"/>
              <a:gd name="connsiteY0" fmla="*/ 0 h 1935332"/>
              <a:gd name="connsiteX1" fmla="*/ 1944210 w 1944210"/>
              <a:gd name="connsiteY1" fmla="*/ 239697 h 1935332"/>
              <a:gd name="connsiteX2" fmla="*/ 1944210 w 1944210"/>
              <a:gd name="connsiteY2" fmla="*/ 1935332 h 1935332"/>
              <a:gd name="connsiteX3" fmla="*/ 301841 w 1944210"/>
              <a:gd name="connsiteY3" fmla="*/ 1935332 h 1935332"/>
              <a:gd name="connsiteX4" fmla="*/ 0 w 1944210"/>
              <a:gd name="connsiteY4" fmla="*/ 0 h 1935332"/>
              <a:gd name="connsiteX0" fmla="*/ 0 w 1944210"/>
              <a:gd name="connsiteY0" fmla="*/ 0 h 1935332"/>
              <a:gd name="connsiteX1" fmla="*/ 1917577 w 1944210"/>
              <a:gd name="connsiteY1" fmla="*/ 1473693 h 1935332"/>
              <a:gd name="connsiteX2" fmla="*/ 1944210 w 1944210"/>
              <a:gd name="connsiteY2" fmla="*/ 1935332 h 1935332"/>
              <a:gd name="connsiteX3" fmla="*/ 301841 w 1944210"/>
              <a:gd name="connsiteY3" fmla="*/ 1935332 h 1935332"/>
              <a:gd name="connsiteX4" fmla="*/ 0 w 1944210"/>
              <a:gd name="connsiteY4" fmla="*/ 0 h 1935332"/>
              <a:gd name="connsiteX0" fmla="*/ 8877 w 1953087"/>
              <a:gd name="connsiteY0" fmla="*/ 0 h 2743200"/>
              <a:gd name="connsiteX1" fmla="*/ 1926454 w 1953087"/>
              <a:gd name="connsiteY1" fmla="*/ 1473693 h 2743200"/>
              <a:gd name="connsiteX2" fmla="*/ 1953087 w 1953087"/>
              <a:gd name="connsiteY2" fmla="*/ 1935332 h 2743200"/>
              <a:gd name="connsiteX3" fmla="*/ 0 w 1953087"/>
              <a:gd name="connsiteY3" fmla="*/ 2743200 h 2743200"/>
              <a:gd name="connsiteX4" fmla="*/ 8877 w 1953087"/>
              <a:gd name="connsiteY4" fmla="*/ 0 h 2743200"/>
              <a:gd name="connsiteX0" fmla="*/ 8877 w 1926454"/>
              <a:gd name="connsiteY0" fmla="*/ 0 h 2743200"/>
              <a:gd name="connsiteX1" fmla="*/ 1926454 w 1926454"/>
              <a:gd name="connsiteY1" fmla="*/ 1473693 h 2743200"/>
              <a:gd name="connsiteX2" fmla="*/ 1899821 w 1926454"/>
              <a:gd name="connsiteY2" fmla="*/ 2166152 h 2743200"/>
              <a:gd name="connsiteX3" fmla="*/ 0 w 1926454"/>
              <a:gd name="connsiteY3" fmla="*/ 2743200 h 2743200"/>
              <a:gd name="connsiteX4" fmla="*/ 8877 w 1926454"/>
              <a:gd name="connsiteY4" fmla="*/ 0 h 2743200"/>
              <a:gd name="connsiteX0" fmla="*/ 8877 w 1917577"/>
              <a:gd name="connsiteY0" fmla="*/ 0 h 2743200"/>
              <a:gd name="connsiteX1" fmla="*/ 1917577 w 1917577"/>
              <a:gd name="connsiteY1" fmla="*/ 1748900 h 2743200"/>
              <a:gd name="connsiteX2" fmla="*/ 1899821 w 1917577"/>
              <a:gd name="connsiteY2" fmla="*/ 2166152 h 2743200"/>
              <a:gd name="connsiteX3" fmla="*/ 0 w 1917577"/>
              <a:gd name="connsiteY3" fmla="*/ 2743200 h 2743200"/>
              <a:gd name="connsiteX4" fmla="*/ 8877 w 1917577"/>
              <a:gd name="connsiteY4" fmla="*/ 0 h 2743200"/>
              <a:gd name="connsiteX0" fmla="*/ 8877 w 1899822"/>
              <a:gd name="connsiteY0" fmla="*/ 0 h 2743200"/>
              <a:gd name="connsiteX1" fmla="*/ 1899822 w 1899822"/>
              <a:gd name="connsiteY1" fmla="*/ 1731144 h 2743200"/>
              <a:gd name="connsiteX2" fmla="*/ 1899821 w 1899822"/>
              <a:gd name="connsiteY2" fmla="*/ 2166152 h 2743200"/>
              <a:gd name="connsiteX3" fmla="*/ 0 w 1899822"/>
              <a:gd name="connsiteY3" fmla="*/ 2743200 h 2743200"/>
              <a:gd name="connsiteX4" fmla="*/ 8877 w 1899822"/>
              <a:gd name="connsiteY4" fmla="*/ 0 h 2743200"/>
              <a:gd name="connsiteX0" fmla="*/ 0 w 1926455"/>
              <a:gd name="connsiteY0" fmla="*/ 0 h 3018407"/>
              <a:gd name="connsiteX1" fmla="*/ 1926455 w 1926455"/>
              <a:gd name="connsiteY1" fmla="*/ 2006351 h 3018407"/>
              <a:gd name="connsiteX2" fmla="*/ 1926454 w 1926455"/>
              <a:gd name="connsiteY2" fmla="*/ 2441359 h 3018407"/>
              <a:gd name="connsiteX3" fmla="*/ 26633 w 1926455"/>
              <a:gd name="connsiteY3" fmla="*/ 3018407 h 3018407"/>
              <a:gd name="connsiteX4" fmla="*/ 0 w 1926455"/>
              <a:gd name="connsiteY4" fmla="*/ 0 h 3018407"/>
              <a:gd name="connsiteX0" fmla="*/ 0 w 1926455"/>
              <a:gd name="connsiteY0" fmla="*/ 0 h 3018407"/>
              <a:gd name="connsiteX1" fmla="*/ 1926455 w 1926455"/>
              <a:gd name="connsiteY1" fmla="*/ 2006351 h 3018407"/>
              <a:gd name="connsiteX2" fmla="*/ 1903643 w 1926455"/>
              <a:gd name="connsiteY2" fmla="*/ 3001798 h 3018407"/>
              <a:gd name="connsiteX3" fmla="*/ 26633 w 1926455"/>
              <a:gd name="connsiteY3" fmla="*/ 3018407 h 3018407"/>
              <a:gd name="connsiteX4" fmla="*/ 0 w 1926455"/>
              <a:gd name="connsiteY4" fmla="*/ 0 h 3018407"/>
              <a:gd name="connsiteX0" fmla="*/ 0 w 1926455"/>
              <a:gd name="connsiteY0" fmla="*/ 0 h 10599078"/>
              <a:gd name="connsiteX1" fmla="*/ 1926455 w 1926455"/>
              <a:gd name="connsiteY1" fmla="*/ 2006351 h 10599078"/>
              <a:gd name="connsiteX2" fmla="*/ 1903643 w 1926455"/>
              <a:gd name="connsiteY2" fmla="*/ 3001798 h 10599078"/>
              <a:gd name="connsiteX3" fmla="*/ 26633 w 1926455"/>
              <a:gd name="connsiteY3" fmla="*/ 10599078 h 10599078"/>
              <a:gd name="connsiteX4" fmla="*/ 0 w 1926455"/>
              <a:gd name="connsiteY4" fmla="*/ 0 h 10599078"/>
              <a:gd name="connsiteX0" fmla="*/ 20384 w 1946839"/>
              <a:gd name="connsiteY0" fmla="*/ 0 h 10658072"/>
              <a:gd name="connsiteX1" fmla="*/ 1946839 w 1946839"/>
              <a:gd name="connsiteY1" fmla="*/ 2006351 h 10658072"/>
              <a:gd name="connsiteX2" fmla="*/ 1924027 w 1946839"/>
              <a:gd name="connsiteY2" fmla="*/ 3001798 h 10658072"/>
              <a:gd name="connsiteX3" fmla="*/ 1395 w 1946839"/>
              <a:gd name="connsiteY3" fmla="*/ 10658072 h 10658072"/>
              <a:gd name="connsiteX4" fmla="*/ 20384 w 1946839"/>
              <a:gd name="connsiteY4" fmla="*/ 0 h 10658072"/>
              <a:gd name="connsiteX0" fmla="*/ 20384 w 1924027"/>
              <a:gd name="connsiteY0" fmla="*/ 0 h 10658072"/>
              <a:gd name="connsiteX1" fmla="*/ 1171266 w 1924027"/>
              <a:gd name="connsiteY1" fmla="*/ 973964 h 10658072"/>
              <a:gd name="connsiteX2" fmla="*/ 1924027 w 1924027"/>
              <a:gd name="connsiteY2" fmla="*/ 3001798 h 10658072"/>
              <a:gd name="connsiteX3" fmla="*/ 1395 w 1924027"/>
              <a:gd name="connsiteY3" fmla="*/ 10658072 h 10658072"/>
              <a:gd name="connsiteX4" fmla="*/ 20384 w 1924027"/>
              <a:gd name="connsiteY4" fmla="*/ 0 h 10658072"/>
              <a:gd name="connsiteX0" fmla="*/ 20384 w 1194076"/>
              <a:gd name="connsiteY0" fmla="*/ 0 h 10658072"/>
              <a:gd name="connsiteX1" fmla="*/ 1171266 w 1194076"/>
              <a:gd name="connsiteY1" fmla="*/ 973964 h 10658072"/>
              <a:gd name="connsiteX2" fmla="*/ 1194076 w 1194076"/>
              <a:gd name="connsiteY2" fmla="*/ 1615450 h 10658072"/>
              <a:gd name="connsiteX3" fmla="*/ 1395 w 1194076"/>
              <a:gd name="connsiteY3" fmla="*/ 10658072 h 10658072"/>
              <a:gd name="connsiteX4" fmla="*/ 20384 w 1194076"/>
              <a:gd name="connsiteY4" fmla="*/ 0 h 10658072"/>
              <a:gd name="connsiteX0" fmla="*/ 20384 w 1204940"/>
              <a:gd name="connsiteY0" fmla="*/ 0 h 10658072"/>
              <a:gd name="connsiteX1" fmla="*/ 1204940 w 1204940"/>
              <a:gd name="connsiteY1" fmla="*/ 1002992 h 10658072"/>
              <a:gd name="connsiteX2" fmla="*/ 1194076 w 1204940"/>
              <a:gd name="connsiteY2" fmla="*/ 1615450 h 10658072"/>
              <a:gd name="connsiteX3" fmla="*/ 1395 w 1204940"/>
              <a:gd name="connsiteY3" fmla="*/ 10658072 h 10658072"/>
              <a:gd name="connsiteX4" fmla="*/ 20384 w 1204940"/>
              <a:gd name="connsiteY4" fmla="*/ 0 h 10658072"/>
              <a:gd name="connsiteX0" fmla="*/ 0 w 1184556"/>
              <a:gd name="connsiteY0" fmla="*/ 0 h 10658072"/>
              <a:gd name="connsiteX1" fmla="*/ 1184556 w 1184556"/>
              <a:gd name="connsiteY1" fmla="*/ 1002992 h 10658072"/>
              <a:gd name="connsiteX2" fmla="*/ 1173692 w 1184556"/>
              <a:gd name="connsiteY2" fmla="*/ 1615450 h 10658072"/>
              <a:gd name="connsiteX3" fmla="*/ 3109 w 1184556"/>
              <a:gd name="connsiteY3" fmla="*/ 10658072 h 10658072"/>
              <a:gd name="connsiteX4" fmla="*/ 0 w 1184556"/>
              <a:gd name="connsiteY4" fmla="*/ 0 h 10658072"/>
              <a:gd name="connsiteX0" fmla="*/ 0 w 1195790"/>
              <a:gd name="connsiteY0" fmla="*/ 0 h 10658072"/>
              <a:gd name="connsiteX1" fmla="*/ 1184556 w 1195790"/>
              <a:gd name="connsiteY1" fmla="*/ 1002992 h 10658072"/>
              <a:gd name="connsiteX2" fmla="*/ 1195790 w 1195790"/>
              <a:gd name="connsiteY2" fmla="*/ 2558425 h 10658072"/>
              <a:gd name="connsiteX3" fmla="*/ 3109 w 1195790"/>
              <a:gd name="connsiteY3" fmla="*/ 10658072 h 10658072"/>
              <a:gd name="connsiteX4" fmla="*/ 0 w 1195790"/>
              <a:gd name="connsiteY4" fmla="*/ 0 h 10658072"/>
              <a:gd name="connsiteX0" fmla="*/ 0 w 1195790"/>
              <a:gd name="connsiteY0" fmla="*/ 0 h 10658072"/>
              <a:gd name="connsiteX1" fmla="*/ 1184556 w 1195790"/>
              <a:gd name="connsiteY1" fmla="*/ 1002992 h 10658072"/>
              <a:gd name="connsiteX2" fmla="*/ 1195790 w 1195790"/>
              <a:gd name="connsiteY2" fmla="*/ 2425075 h 10658072"/>
              <a:gd name="connsiteX3" fmla="*/ 3109 w 1195790"/>
              <a:gd name="connsiteY3" fmla="*/ 10658072 h 10658072"/>
              <a:gd name="connsiteX4" fmla="*/ 0 w 1195790"/>
              <a:gd name="connsiteY4" fmla="*/ 0 h 10658072"/>
              <a:gd name="connsiteX0" fmla="*/ 0 w 1199288"/>
              <a:gd name="connsiteY0" fmla="*/ 0 h 10658072"/>
              <a:gd name="connsiteX1" fmla="*/ 1199288 w 1199288"/>
              <a:gd name="connsiteY1" fmla="*/ 1831667 h 10658072"/>
              <a:gd name="connsiteX2" fmla="*/ 1195790 w 1199288"/>
              <a:gd name="connsiteY2" fmla="*/ 2425075 h 10658072"/>
              <a:gd name="connsiteX3" fmla="*/ 3109 w 1199288"/>
              <a:gd name="connsiteY3" fmla="*/ 10658072 h 10658072"/>
              <a:gd name="connsiteX4" fmla="*/ 0 w 1199288"/>
              <a:gd name="connsiteY4" fmla="*/ 0 h 10658072"/>
              <a:gd name="connsiteX0" fmla="*/ 0 w 1199288"/>
              <a:gd name="connsiteY0" fmla="*/ 0 h 10658072"/>
              <a:gd name="connsiteX1" fmla="*/ 1199288 w 1199288"/>
              <a:gd name="connsiteY1" fmla="*/ 1917392 h 10658072"/>
              <a:gd name="connsiteX2" fmla="*/ 1195790 w 1199288"/>
              <a:gd name="connsiteY2" fmla="*/ 2425075 h 10658072"/>
              <a:gd name="connsiteX3" fmla="*/ 3109 w 1199288"/>
              <a:gd name="connsiteY3" fmla="*/ 10658072 h 10658072"/>
              <a:gd name="connsiteX4" fmla="*/ 0 w 1199288"/>
              <a:gd name="connsiteY4" fmla="*/ 0 h 1065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9288" h="10658072">
                <a:moveTo>
                  <a:pt x="0" y="0"/>
                </a:moveTo>
                <a:lnTo>
                  <a:pt x="1199288" y="1917392"/>
                </a:lnTo>
                <a:cubicBezTo>
                  <a:pt x="1199288" y="2062395"/>
                  <a:pt x="1195790" y="2280072"/>
                  <a:pt x="1195790" y="2425075"/>
                </a:cubicBezTo>
                <a:lnTo>
                  <a:pt x="3109" y="10658072"/>
                </a:lnTo>
                <a:cubicBezTo>
                  <a:pt x="-5769" y="7125046"/>
                  <a:pt x="8878" y="3533026"/>
                  <a:pt x="0" y="0"/>
                </a:cubicBezTo>
                <a:close/>
              </a:path>
            </a:pathLst>
          </a:custGeom>
          <a:solidFill>
            <a:schemeClr val="tx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ame 48">
            <a:extLst>
              <a:ext uri="{FF2B5EF4-FFF2-40B4-BE49-F238E27FC236}">
                <a16:creationId xmlns:a16="http://schemas.microsoft.com/office/drawing/2014/main" id="{977B6AED-AC37-DE21-D0C4-6DE2FC73E3BE}"/>
              </a:ext>
            </a:extLst>
          </p:cNvPr>
          <p:cNvSpPr/>
          <p:nvPr/>
        </p:nvSpPr>
        <p:spPr>
          <a:xfrm>
            <a:off x="13379793" y="13438831"/>
            <a:ext cx="632190" cy="610782"/>
          </a:xfrm>
          <a:prstGeom prst="frame">
            <a:avLst/>
          </a:prstGeom>
          <a:solidFill>
            <a:srgbClr val="5A1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9E07C54-9A17-C2A9-32D3-B58F77F6B1D5}"/>
              </a:ext>
            </a:extLst>
          </p:cNvPr>
          <p:cNvSpPr/>
          <p:nvPr/>
        </p:nvSpPr>
        <p:spPr>
          <a:xfrm>
            <a:off x="2385791" y="24231600"/>
            <a:ext cx="8375541" cy="1097280"/>
          </a:xfrm>
          <a:prstGeom prst="rect">
            <a:avLst/>
          </a:prstGeom>
          <a:solidFill>
            <a:srgbClr val="A923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3200" dirty="0">
                <a:solidFill>
                  <a:schemeClr val="bg1"/>
                </a:solidFill>
              </a:rPr>
              <a:t>[highlights main point]</a:t>
            </a:r>
          </a:p>
        </p:txBody>
      </p:sp>
    </p:spTree>
    <p:extLst>
      <p:ext uri="{BB962C8B-B14F-4D97-AF65-F5344CB8AC3E}">
        <p14:creationId xmlns:p14="http://schemas.microsoft.com/office/powerpoint/2010/main" val="719521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882D66A-5ADF-418B-216E-6B344C86F445}"/>
              </a:ext>
            </a:extLst>
          </p:cNvPr>
          <p:cNvSpPr txBox="1"/>
          <p:nvPr/>
        </p:nvSpPr>
        <p:spPr>
          <a:xfrm>
            <a:off x="3689934" y="1003692"/>
            <a:ext cx="18111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/>
              <a:t>The Title of the Research</a:t>
            </a:r>
            <a:endParaRPr lang="en-US" sz="66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5CA879-809C-D9F9-5265-C25C6D159948}"/>
              </a:ext>
            </a:extLst>
          </p:cNvPr>
          <p:cNvSpPr/>
          <p:nvPr/>
        </p:nvSpPr>
        <p:spPr>
          <a:xfrm>
            <a:off x="-8440" y="4368429"/>
            <a:ext cx="25208415" cy="729931"/>
          </a:xfrm>
          <a:prstGeom prst="rect">
            <a:avLst/>
          </a:prstGeom>
          <a:solidFill>
            <a:srgbClr val="4368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Faculty association (optional)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B24F34-CCE7-8FAA-F63C-F23BC4D049A1}"/>
              </a:ext>
            </a:extLst>
          </p:cNvPr>
          <p:cNvSpPr/>
          <p:nvPr/>
        </p:nvSpPr>
        <p:spPr>
          <a:xfrm>
            <a:off x="-8441" y="3407367"/>
            <a:ext cx="25208416" cy="961062"/>
          </a:xfrm>
          <a:prstGeom prst="rect">
            <a:avLst/>
          </a:prstGeom>
          <a:solidFill>
            <a:srgbClr val="2B4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Author(s) &amp; Supervisor(s)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6E7F2D-4DC8-AD75-CE71-A75006DE46F5}"/>
              </a:ext>
            </a:extLst>
          </p:cNvPr>
          <p:cNvSpPr/>
          <p:nvPr/>
        </p:nvSpPr>
        <p:spPr>
          <a:xfrm>
            <a:off x="-8441" y="5305722"/>
            <a:ext cx="8117989" cy="12615834"/>
          </a:xfrm>
          <a:prstGeom prst="rect">
            <a:avLst/>
          </a:prstGeom>
          <a:solidFill>
            <a:srgbClr val="8570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Abstract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DC58D0-73B9-2829-DE99-AFCE11AEECC9}"/>
              </a:ext>
            </a:extLst>
          </p:cNvPr>
          <p:cNvSpPr/>
          <p:nvPr/>
        </p:nvSpPr>
        <p:spPr>
          <a:xfrm>
            <a:off x="-8441" y="18217736"/>
            <a:ext cx="8117989" cy="14374635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Conclusions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090F35-F69F-4F13-457F-D0171D8292D9}"/>
              </a:ext>
            </a:extLst>
          </p:cNvPr>
          <p:cNvSpPr/>
          <p:nvPr/>
        </p:nvSpPr>
        <p:spPr>
          <a:xfrm>
            <a:off x="8344877" y="5308557"/>
            <a:ext cx="16855098" cy="19675211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Objectives / Methods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A85506-5451-5012-8168-11927238D7A0}"/>
              </a:ext>
            </a:extLst>
          </p:cNvPr>
          <p:cNvSpPr/>
          <p:nvPr/>
        </p:nvSpPr>
        <p:spPr>
          <a:xfrm>
            <a:off x="8344877" y="25225087"/>
            <a:ext cx="16855096" cy="10774651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Contributions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DFA72E-BD99-0588-164F-8E49557F4270}"/>
              </a:ext>
            </a:extLst>
          </p:cNvPr>
          <p:cNvSpPr/>
          <p:nvPr/>
        </p:nvSpPr>
        <p:spPr>
          <a:xfrm>
            <a:off x="1" y="32888551"/>
            <a:ext cx="8109548" cy="3111187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tlCol="0" anchor="t" anchorCtr="0"/>
          <a:lstStyle/>
          <a:p>
            <a:r>
              <a:rPr lang="en-US" sz="4400" b="1" dirty="0">
                <a:solidFill>
                  <a:schemeClr val="bg1"/>
                </a:solidFill>
              </a:rPr>
              <a:t>Contact / Acknowledgment / Link (QR code)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015FA02-61B8-9FB0-770F-D0523A9102D5}"/>
              </a:ext>
            </a:extLst>
          </p:cNvPr>
          <p:cNvSpPr/>
          <p:nvPr/>
        </p:nvSpPr>
        <p:spPr>
          <a:xfrm>
            <a:off x="599664" y="242280"/>
            <a:ext cx="2661555" cy="196174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University logo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A86302-7FB2-E0B6-455A-B15AAC2C1C8C}"/>
              </a:ext>
            </a:extLst>
          </p:cNvPr>
          <p:cNvSpPr/>
          <p:nvPr/>
        </p:nvSpPr>
        <p:spPr>
          <a:xfrm>
            <a:off x="22037181" y="242280"/>
            <a:ext cx="2661557" cy="196174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Faculty</a:t>
            </a:r>
          </a:p>
          <a:p>
            <a:pPr algn="ctr"/>
            <a:r>
              <a:rPr lang="en-US" sz="2400" b="1" dirty="0"/>
              <a:t>Logo</a:t>
            </a:r>
          </a:p>
          <a:p>
            <a:pPr algn="ctr"/>
            <a:r>
              <a:rPr lang="en-US" sz="2400" b="1" dirty="0"/>
              <a:t>(optional)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D436CAA-F825-C10F-7820-B02F313E5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11927" y="26990873"/>
            <a:ext cx="4945174" cy="4945174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79E07C54-9A17-C2A9-32D3-B58F77F6B1D5}"/>
              </a:ext>
            </a:extLst>
          </p:cNvPr>
          <p:cNvSpPr/>
          <p:nvPr/>
        </p:nvSpPr>
        <p:spPr>
          <a:xfrm>
            <a:off x="536226" y="19545266"/>
            <a:ext cx="7247599" cy="2459684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274320" rtlCol="0" anchor="t" anchorCtr="0"/>
          <a:lstStyle/>
          <a:p>
            <a:r>
              <a:rPr lang="en-US" sz="3200" dirty="0">
                <a:solidFill>
                  <a:schemeClr val="bg1"/>
                </a:solidFill>
              </a:rPr>
              <a:t>[highlights main point]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A50BBFA-A3DA-0E47-6BB8-5BE8CCD34853}"/>
              </a:ext>
            </a:extLst>
          </p:cNvPr>
          <p:cNvGrpSpPr/>
          <p:nvPr/>
        </p:nvGrpSpPr>
        <p:grpSpPr>
          <a:xfrm>
            <a:off x="9015822" y="6992721"/>
            <a:ext cx="8657049" cy="8612645"/>
            <a:chOff x="-13187728" y="12357150"/>
            <a:chExt cx="3035707" cy="302013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555B5F56-2F4E-E723-D9C0-8B47F66209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3187728" y="12357150"/>
              <a:ext cx="3035707" cy="3020136"/>
            </a:xfrm>
            <a:prstGeom prst="rect">
              <a:avLst/>
            </a:prstGeom>
          </p:spPr>
        </p:pic>
        <p:sp>
          <p:nvSpPr>
            <p:cNvPr id="30" name="Arrow: Right 29">
              <a:extLst>
                <a:ext uri="{FF2B5EF4-FFF2-40B4-BE49-F238E27FC236}">
                  <a16:creationId xmlns:a16="http://schemas.microsoft.com/office/drawing/2014/main" id="{DB725F22-E44B-A5AE-05C0-B030632A400B}"/>
                </a:ext>
              </a:extLst>
            </p:cNvPr>
            <p:cNvSpPr/>
            <p:nvPr/>
          </p:nvSpPr>
          <p:spPr>
            <a:xfrm rot="19549427">
              <a:off x="-12062570" y="12838576"/>
              <a:ext cx="363984" cy="314952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7DC32EB-A03E-AA05-9722-A860F30C438A}"/>
                </a:ext>
              </a:extLst>
            </p:cNvPr>
            <p:cNvSpPr/>
            <p:nvPr/>
          </p:nvSpPr>
          <p:spPr>
            <a:xfrm>
              <a:off x="-12447737" y="13041340"/>
              <a:ext cx="381176" cy="37445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4400" b="1" dirty="0"/>
                <a:t>1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3DD44E4-2795-16D7-1AE9-2CF9A8829013}"/>
                </a:ext>
              </a:extLst>
            </p:cNvPr>
            <p:cNvSpPr/>
            <p:nvPr/>
          </p:nvSpPr>
          <p:spPr>
            <a:xfrm>
              <a:off x="-12224329" y="13976935"/>
              <a:ext cx="381176" cy="37445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4400" b="1" dirty="0"/>
                <a:t>2</a:t>
              </a: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82B39CA1-0D9B-050B-9EA7-265129AD0E28}"/>
                </a:ext>
              </a:extLst>
            </p:cNvPr>
            <p:cNvSpPr/>
            <p:nvPr/>
          </p:nvSpPr>
          <p:spPr>
            <a:xfrm>
              <a:off x="-11978876" y="12689398"/>
              <a:ext cx="1482423" cy="2467010"/>
            </a:xfrm>
            <a:custGeom>
              <a:avLst/>
              <a:gdLst>
                <a:gd name="connsiteX0" fmla="*/ 0 w 1482423"/>
                <a:gd name="connsiteY0" fmla="*/ 0 h 2467010"/>
                <a:gd name="connsiteX1" fmla="*/ 1129934 w 1482423"/>
                <a:gd name="connsiteY1" fmla="*/ 652110 h 2467010"/>
                <a:gd name="connsiteX2" fmla="*/ 474839 w 1482423"/>
                <a:gd name="connsiteY2" fmla="*/ 1976062 h 2467010"/>
                <a:gd name="connsiteX3" fmla="*/ 1482423 w 1482423"/>
                <a:gd name="connsiteY3" fmla="*/ 2467010 h 2467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82423" h="2467010" extrusionOk="0">
                  <a:moveTo>
                    <a:pt x="0" y="0"/>
                  </a:moveTo>
                  <a:cubicBezTo>
                    <a:pt x="391261" y="277148"/>
                    <a:pt x="1094346" y="314226"/>
                    <a:pt x="1129934" y="652110"/>
                  </a:cubicBezTo>
                  <a:cubicBezTo>
                    <a:pt x="1165528" y="1032093"/>
                    <a:pt x="358905" y="1723330"/>
                    <a:pt x="474839" y="1976062"/>
                  </a:cubicBezTo>
                  <a:cubicBezTo>
                    <a:pt x="546940" y="2244130"/>
                    <a:pt x="1278513" y="2438337"/>
                    <a:pt x="1482423" y="2467010"/>
                  </a:cubicBezTo>
                </a:path>
              </a:pathLst>
            </a:custGeom>
            <a:noFill/>
            <a:ln w="254000" cap="rnd">
              <a:solidFill>
                <a:srgbClr val="3F661C"/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1136342"/>
                        <a:gd name="connsiteY0" fmla="*/ 0 h 1784412"/>
                        <a:gd name="connsiteX1" fmla="*/ 736847 w 1136342"/>
                        <a:gd name="connsiteY1" fmla="*/ 683581 h 1784412"/>
                        <a:gd name="connsiteX2" fmla="*/ 363985 w 1136342"/>
                        <a:gd name="connsiteY2" fmla="*/ 1429305 h 1784412"/>
                        <a:gd name="connsiteX3" fmla="*/ 1136342 w 1136342"/>
                        <a:gd name="connsiteY3" fmla="*/ 1784412 h 1784412"/>
                        <a:gd name="connsiteX0" fmla="*/ 0 w 1136342"/>
                        <a:gd name="connsiteY0" fmla="*/ 0 h 1784412"/>
                        <a:gd name="connsiteX1" fmla="*/ 866144 w 1136342"/>
                        <a:gd name="connsiteY1" fmla="*/ 471678 h 1784412"/>
                        <a:gd name="connsiteX2" fmla="*/ 363985 w 1136342"/>
                        <a:gd name="connsiteY2" fmla="*/ 1429305 h 1784412"/>
                        <a:gd name="connsiteX3" fmla="*/ 1136342 w 1136342"/>
                        <a:gd name="connsiteY3" fmla="*/ 1784412 h 1784412"/>
                        <a:gd name="connsiteX0" fmla="*/ 0 w 1136342"/>
                        <a:gd name="connsiteY0" fmla="*/ 0 h 1784412"/>
                        <a:gd name="connsiteX1" fmla="*/ 866144 w 1136342"/>
                        <a:gd name="connsiteY1" fmla="*/ 471678 h 1784412"/>
                        <a:gd name="connsiteX2" fmla="*/ 363985 w 1136342"/>
                        <a:gd name="connsiteY2" fmla="*/ 1429305 h 1784412"/>
                        <a:gd name="connsiteX3" fmla="*/ 1136342 w 1136342"/>
                        <a:gd name="connsiteY3" fmla="*/ 1784412 h 17844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136342" h="1784412">
                          <a:moveTo>
                            <a:pt x="0" y="0"/>
                          </a:moveTo>
                          <a:cubicBezTo>
                            <a:pt x="338091" y="222682"/>
                            <a:pt x="893946" y="207776"/>
                            <a:pt x="866144" y="471678"/>
                          </a:cubicBezTo>
                          <a:cubicBezTo>
                            <a:pt x="838342" y="735580"/>
                            <a:pt x="297403" y="1245833"/>
                            <a:pt x="363985" y="1429305"/>
                          </a:cubicBezTo>
                          <a:cubicBezTo>
                            <a:pt x="430567" y="1612777"/>
                            <a:pt x="985422" y="1735585"/>
                            <a:pt x="1136342" y="1784412"/>
                          </a:cubicBezTo>
                        </a:path>
                      </a:pathLst>
                    </a:cu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Arrow: Right 35">
              <a:extLst>
                <a:ext uri="{FF2B5EF4-FFF2-40B4-BE49-F238E27FC236}">
                  <a16:creationId xmlns:a16="http://schemas.microsoft.com/office/drawing/2014/main" id="{D76D8FD5-641D-CE1C-2994-31C1645586E8}"/>
                </a:ext>
              </a:extLst>
            </p:cNvPr>
            <p:cNvSpPr/>
            <p:nvPr/>
          </p:nvSpPr>
          <p:spPr>
            <a:xfrm rot="2073498">
              <a:off x="-11873235" y="14211384"/>
              <a:ext cx="363984" cy="314952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11FC64A-C1B2-5AF7-E8E6-C28885F9826A}"/>
              </a:ext>
            </a:extLst>
          </p:cNvPr>
          <p:cNvGrpSpPr/>
          <p:nvPr/>
        </p:nvGrpSpPr>
        <p:grpSpPr>
          <a:xfrm>
            <a:off x="15193063" y="7014403"/>
            <a:ext cx="8732773" cy="6399188"/>
            <a:chOff x="4923727" y="14064273"/>
            <a:chExt cx="4252404" cy="2393315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4E63DF-A5D9-9014-6115-C2537EF0B952}"/>
                </a:ext>
              </a:extLst>
            </p:cNvPr>
            <p:cNvCxnSpPr>
              <a:cxnSpLocks/>
              <a:stCxn id="24" idx="1"/>
            </p:cNvCxnSpPr>
            <p:nvPr/>
          </p:nvCxnSpPr>
          <p:spPr>
            <a:xfrm flipH="1">
              <a:off x="5607308" y="14432197"/>
              <a:ext cx="1188450" cy="565645"/>
            </a:xfrm>
            <a:prstGeom prst="line">
              <a:avLst/>
            </a:prstGeom>
            <a:ln w="152400">
              <a:solidFill>
                <a:srgbClr val="2B45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F462359-2C8D-5886-AB7C-F9B03A662D72}"/>
                </a:ext>
              </a:extLst>
            </p:cNvPr>
            <p:cNvSpPr/>
            <p:nvPr/>
          </p:nvSpPr>
          <p:spPr>
            <a:xfrm>
              <a:off x="6795758" y="14896481"/>
              <a:ext cx="2380373" cy="735848"/>
            </a:xfrm>
            <a:prstGeom prst="rect">
              <a:avLst/>
            </a:prstGeom>
            <a:solidFill>
              <a:srgbClr val="3F66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tIns="91440" rtlCol="0" anchor="t" anchorCtr="0"/>
            <a:lstStyle/>
            <a:p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43F1304-B027-4BCA-CE8E-1990864DC150}"/>
                </a:ext>
              </a:extLst>
            </p:cNvPr>
            <p:cNvSpPr/>
            <p:nvPr/>
          </p:nvSpPr>
          <p:spPr>
            <a:xfrm>
              <a:off x="6795758" y="15721740"/>
              <a:ext cx="2380373" cy="735848"/>
            </a:xfrm>
            <a:prstGeom prst="rect">
              <a:avLst/>
            </a:prstGeom>
            <a:solidFill>
              <a:srgbClr val="3F66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tIns="91440" rtlCol="0" anchor="t" anchorCtr="0"/>
            <a:lstStyle/>
            <a:p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E8B7727-700F-B96D-4EDE-945F253CD1F4}"/>
                </a:ext>
              </a:extLst>
            </p:cNvPr>
            <p:cNvSpPr/>
            <p:nvPr/>
          </p:nvSpPr>
          <p:spPr>
            <a:xfrm>
              <a:off x="6795758" y="14064273"/>
              <a:ext cx="2380373" cy="735848"/>
            </a:xfrm>
            <a:prstGeom prst="rect">
              <a:avLst/>
            </a:prstGeom>
            <a:solidFill>
              <a:srgbClr val="3F66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tIns="91440" rtlCol="0" anchor="t" anchorCtr="0"/>
            <a:lstStyle/>
            <a:p>
              <a:endParaRPr lang="en-US" sz="2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6CF0DCC-B813-056D-D4E6-F693C190D87A}"/>
                </a:ext>
              </a:extLst>
            </p:cNvPr>
            <p:cNvCxnSpPr>
              <a:cxnSpLocks/>
              <a:stCxn id="22" idx="1"/>
            </p:cNvCxnSpPr>
            <p:nvPr/>
          </p:nvCxnSpPr>
          <p:spPr>
            <a:xfrm flipH="1" flipV="1">
              <a:off x="5607308" y="15388910"/>
              <a:ext cx="1188450" cy="700754"/>
            </a:xfrm>
            <a:prstGeom prst="line">
              <a:avLst/>
            </a:prstGeom>
            <a:ln w="152400">
              <a:solidFill>
                <a:srgbClr val="2B45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F16C2B7-22B4-0459-D4EF-4F862A9A8655}"/>
                </a:ext>
              </a:extLst>
            </p:cNvPr>
            <p:cNvCxnSpPr>
              <a:cxnSpLocks/>
              <a:stCxn id="20" idx="1"/>
              <a:endCxn id="37" idx="3"/>
            </p:cNvCxnSpPr>
            <p:nvPr/>
          </p:nvCxnSpPr>
          <p:spPr>
            <a:xfrm flipH="1" flipV="1">
              <a:off x="5607308" y="15217761"/>
              <a:ext cx="1188450" cy="46644"/>
            </a:xfrm>
            <a:prstGeom prst="line">
              <a:avLst/>
            </a:prstGeom>
            <a:ln w="152400">
              <a:solidFill>
                <a:srgbClr val="2B45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38E0E73-DDC8-F234-8AB7-44E9D689AA9C}"/>
                </a:ext>
              </a:extLst>
            </p:cNvPr>
            <p:cNvSpPr/>
            <p:nvPr/>
          </p:nvSpPr>
          <p:spPr>
            <a:xfrm>
              <a:off x="4923727" y="14997842"/>
              <a:ext cx="683581" cy="439837"/>
            </a:xfrm>
            <a:prstGeom prst="rect">
              <a:avLst/>
            </a:prstGeom>
            <a:noFill/>
            <a:ln w="88900">
              <a:solidFill>
                <a:srgbClr val="2B45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Oval 37">
            <a:extLst>
              <a:ext uri="{FF2B5EF4-FFF2-40B4-BE49-F238E27FC236}">
                <a16:creationId xmlns:a16="http://schemas.microsoft.com/office/drawing/2014/main" id="{6279D200-3204-D1C7-EEA4-E2241808B278}"/>
              </a:ext>
            </a:extLst>
          </p:cNvPr>
          <p:cNvSpPr/>
          <p:nvPr/>
        </p:nvSpPr>
        <p:spPr>
          <a:xfrm>
            <a:off x="9296027" y="16345129"/>
            <a:ext cx="1058575" cy="1039907"/>
          </a:xfrm>
          <a:prstGeom prst="ellipse">
            <a:avLst/>
          </a:prstGeom>
          <a:solidFill>
            <a:srgbClr val="3F66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/>
              <a:t>1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61ECBAB7-2927-9B27-F104-558F12A6A175}"/>
              </a:ext>
            </a:extLst>
          </p:cNvPr>
          <p:cNvSpPr/>
          <p:nvPr/>
        </p:nvSpPr>
        <p:spPr>
          <a:xfrm>
            <a:off x="9296027" y="17873305"/>
            <a:ext cx="1058575" cy="1039907"/>
          </a:xfrm>
          <a:prstGeom prst="ellipse">
            <a:avLst/>
          </a:prstGeom>
          <a:solidFill>
            <a:srgbClr val="3F66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/>
              <a:t>2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40B4D78-4A70-C029-DDBA-65C465208CC5}"/>
              </a:ext>
            </a:extLst>
          </p:cNvPr>
          <p:cNvGrpSpPr/>
          <p:nvPr/>
        </p:nvGrpSpPr>
        <p:grpSpPr>
          <a:xfrm>
            <a:off x="13344347" y="25734633"/>
            <a:ext cx="11354391" cy="5891345"/>
            <a:chOff x="11768935" y="22905721"/>
            <a:chExt cx="12651726" cy="623760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C2D3BDE-8BF7-0699-8B4C-B9C1E28791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8170543" y="22905721"/>
              <a:ext cx="6250118" cy="6237600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2A16957-B6A1-AF16-1C1F-C6EA23FB6E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768935" y="22905721"/>
              <a:ext cx="6250118" cy="6237600"/>
            </a:xfrm>
            <a:prstGeom prst="rect">
              <a:avLst/>
            </a:prstGeom>
          </p:spPr>
        </p:pic>
        <p:sp>
          <p:nvSpPr>
            <p:cNvPr id="41" name="Arrow: Left-Right 40">
              <a:extLst>
                <a:ext uri="{FF2B5EF4-FFF2-40B4-BE49-F238E27FC236}">
                  <a16:creationId xmlns:a16="http://schemas.microsoft.com/office/drawing/2014/main" id="{A59C5A85-A718-CD1A-7295-19DBDCD2BF34}"/>
                </a:ext>
              </a:extLst>
            </p:cNvPr>
            <p:cNvSpPr/>
            <p:nvPr/>
          </p:nvSpPr>
          <p:spPr>
            <a:xfrm>
              <a:off x="16961849" y="25794577"/>
              <a:ext cx="2265898" cy="805173"/>
            </a:xfrm>
            <a:prstGeom prst="leftRightArrow">
              <a:avLst/>
            </a:prstGeom>
            <a:solidFill>
              <a:srgbClr val="2F5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40D7BBA-3227-AB18-199D-2A27D92029AB}"/>
                </a:ext>
              </a:extLst>
            </p:cNvPr>
            <p:cNvSpPr/>
            <p:nvPr/>
          </p:nvSpPr>
          <p:spPr>
            <a:xfrm>
              <a:off x="17487982" y="25601048"/>
              <a:ext cx="1213632" cy="119223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4400" b="1" dirty="0"/>
                <a:t>Vs.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2592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882D66A-5ADF-418B-216E-6B344C86F445}"/>
              </a:ext>
            </a:extLst>
          </p:cNvPr>
          <p:cNvSpPr txBox="1"/>
          <p:nvPr/>
        </p:nvSpPr>
        <p:spPr>
          <a:xfrm>
            <a:off x="3689934" y="1003692"/>
            <a:ext cx="18111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/>
              <a:t>The Title of the Research</a:t>
            </a:r>
            <a:endParaRPr lang="en-US" sz="66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015FA02-61B8-9FB0-770F-D0523A9102D5}"/>
              </a:ext>
            </a:extLst>
          </p:cNvPr>
          <p:cNvSpPr/>
          <p:nvPr/>
        </p:nvSpPr>
        <p:spPr>
          <a:xfrm>
            <a:off x="599664" y="242280"/>
            <a:ext cx="2661555" cy="196174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University logo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A86302-7FB2-E0B6-455A-B15AAC2C1C8C}"/>
              </a:ext>
            </a:extLst>
          </p:cNvPr>
          <p:cNvSpPr/>
          <p:nvPr/>
        </p:nvSpPr>
        <p:spPr>
          <a:xfrm>
            <a:off x="22037181" y="242280"/>
            <a:ext cx="2661557" cy="196174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Faculty</a:t>
            </a:r>
          </a:p>
          <a:p>
            <a:pPr algn="ctr"/>
            <a:r>
              <a:rPr lang="en-US" sz="2400" b="1" dirty="0"/>
              <a:t>Logo</a:t>
            </a:r>
          </a:p>
          <a:p>
            <a:pPr algn="ctr"/>
            <a:r>
              <a:rPr lang="en-US" sz="2400" b="1" dirty="0"/>
              <a:t>(optional)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0856144-922A-C4CE-D45A-25622612656B}"/>
              </a:ext>
            </a:extLst>
          </p:cNvPr>
          <p:cNvSpPr/>
          <p:nvPr/>
        </p:nvSpPr>
        <p:spPr>
          <a:xfrm>
            <a:off x="-8440" y="4368429"/>
            <a:ext cx="25208415" cy="729931"/>
          </a:xfrm>
          <a:prstGeom prst="rect">
            <a:avLst/>
          </a:prstGeom>
          <a:solidFill>
            <a:srgbClr val="0C24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Faculty association (optional)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BDF0F1D-F866-EBE4-FCE3-88AB60EF92D6}"/>
              </a:ext>
            </a:extLst>
          </p:cNvPr>
          <p:cNvSpPr/>
          <p:nvPr/>
        </p:nvSpPr>
        <p:spPr>
          <a:xfrm>
            <a:off x="-8441" y="3407367"/>
            <a:ext cx="25208416" cy="961062"/>
          </a:xfrm>
          <a:prstGeom prst="rect">
            <a:avLst/>
          </a:prstGeom>
          <a:solidFill>
            <a:srgbClr val="2737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Author(s) &amp; Supervisor(s)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A86A6E-2F4D-C76E-97F0-1BBF67799E4A}"/>
              </a:ext>
            </a:extLst>
          </p:cNvPr>
          <p:cNvSpPr txBox="1"/>
          <p:nvPr/>
        </p:nvSpPr>
        <p:spPr>
          <a:xfrm>
            <a:off x="3689934" y="10467732"/>
            <a:ext cx="18111019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Feel free to create your own design</a:t>
            </a:r>
            <a:endParaRPr lang="he-IL" sz="6000" dirty="0"/>
          </a:p>
          <a:p>
            <a:pPr algn="ctr"/>
            <a:endParaRPr lang="en-US" sz="6000" dirty="0"/>
          </a:p>
          <a:p>
            <a:pPr algn="ctr"/>
            <a:endParaRPr lang="en-US" sz="6000" dirty="0"/>
          </a:p>
          <a:p>
            <a:pPr algn="ctr"/>
            <a:endParaRPr lang="en-US" sz="6000" dirty="0"/>
          </a:p>
          <a:p>
            <a:pPr algn="ctr"/>
            <a:endParaRPr lang="en-US" sz="6000" dirty="0"/>
          </a:p>
          <a:p>
            <a:pPr algn="ctr"/>
            <a:endParaRPr lang="en-US" sz="6000" dirty="0"/>
          </a:p>
          <a:p>
            <a:pPr algn="ctr"/>
            <a:r>
              <a:rPr lang="en-US" sz="6000" dirty="0"/>
              <a:t>Poster Dimensions:</a:t>
            </a:r>
          </a:p>
          <a:p>
            <a:pPr algn="ctr"/>
            <a:r>
              <a:rPr lang="en-US" sz="6000" dirty="0"/>
              <a:t>H: 100 cm</a:t>
            </a:r>
          </a:p>
          <a:p>
            <a:pPr algn="ctr"/>
            <a:r>
              <a:rPr lang="en-US" sz="6000" dirty="0"/>
              <a:t>W: 70 cm</a:t>
            </a:r>
            <a:br>
              <a:rPr lang="en-US" sz="6000" dirty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17979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</TotalTime>
  <Words>261</Words>
  <Application>Microsoft Office PowerPoint</Application>
  <PresentationFormat>Custom</PresentationFormat>
  <Paragraphs>94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Eitan Ben-haim</dc:creator>
  <cp:lastModifiedBy>שני בן משה</cp:lastModifiedBy>
  <cp:revision>2</cp:revision>
  <dcterms:created xsi:type="dcterms:W3CDTF">2022-08-14T06:49:32Z</dcterms:created>
  <dcterms:modified xsi:type="dcterms:W3CDTF">2022-09-06T06:10:12Z</dcterms:modified>
</cp:coreProperties>
</file>